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0" r:id="rId4"/>
    <p:sldId id="281" r:id="rId5"/>
    <p:sldId id="261" r:id="rId6"/>
    <p:sldId id="264" r:id="rId7"/>
    <p:sldId id="282" r:id="rId8"/>
    <p:sldId id="265" r:id="rId9"/>
    <p:sldId id="271" r:id="rId10"/>
    <p:sldId id="270" r:id="rId11"/>
    <p:sldId id="278" r:id="rId12"/>
    <p:sldId id="269" r:id="rId13"/>
    <p:sldId id="279" r:id="rId14"/>
    <p:sldId id="280" r:id="rId15"/>
    <p:sldId id="273" r:id="rId16"/>
    <p:sldId id="274" r:id="rId17"/>
    <p:sldId id="27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0DuRcbhkbrcwLFAeu+9OHw==" hashData="s+Xzcb+gK7SdWo/Iswzfhud/55WylkKAkhwvVTdyHGCOKTE002tw3XQkvfNgakSLgTcWIOXXJ83qJhpZ10QSXw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87793" autoAdjust="0"/>
  </p:normalViewPr>
  <p:slideViewPr>
    <p:cSldViewPr snapToGrid="0" snapToObjects="1">
      <p:cViewPr varScale="1">
        <p:scale>
          <a:sx n="93" d="100"/>
          <a:sy n="93" d="100"/>
        </p:scale>
        <p:origin x="208" y="4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image" Target="../media/image13.tiff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image" Target="../media/image6.tiff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image" Target="../media/image11.tiff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image" Target="../media/image13.tiff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image" Target="../media/image6.tiff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image" Target="../media/image11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B99501-728C-4141-8453-5E3F46B42938}" type="doc">
      <dgm:prSet loTypeId="urn:microsoft.com/office/officeart/2005/8/layout/hProcess7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6546044-805E-3244-911C-60EB89326895}">
      <dgm:prSet phldrT="[Text]" phldr="1" custT="1"/>
      <dgm:spPr/>
      <dgm:t>
        <a:bodyPr/>
        <a:lstStyle/>
        <a:p>
          <a:pPr algn="ctr">
            <a:lnSpc>
              <a:spcPct val="120000"/>
            </a:lnSpc>
          </a:pPr>
          <a:endParaRPr lang="en-US" sz="2800" b="1" i="0" dirty="0">
            <a:latin typeface="Calibri Bold"/>
            <a:cs typeface="Comic Sans MS"/>
          </a:endParaRPr>
        </a:p>
      </dgm:t>
    </dgm:pt>
    <dgm:pt modelId="{4ACA8CC6-42FF-D548-92E1-A1DBEE7D3E4F}" type="parTrans" cxnId="{B1D07DDB-1036-1248-B796-E353C8D2D6AA}">
      <dgm:prSet/>
      <dgm:spPr/>
      <dgm:t>
        <a:bodyPr/>
        <a:lstStyle/>
        <a:p>
          <a:endParaRPr lang="en-US"/>
        </a:p>
      </dgm:t>
    </dgm:pt>
    <dgm:pt modelId="{6AB4A836-83C7-3D48-AE00-329336BAB101}" type="sibTrans" cxnId="{B1D07DDB-1036-1248-B796-E353C8D2D6AA}">
      <dgm:prSet/>
      <dgm:spPr/>
      <dgm:t>
        <a:bodyPr/>
        <a:lstStyle/>
        <a:p>
          <a:endParaRPr lang="en-US"/>
        </a:p>
      </dgm:t>
    </dgm:pt>
    <dgm:pt modelId="{76D949CA-538A-434B-96F6-12FB84EA48AC}">
      <dgm:prSet phldrT="[Text]" custT="1"/>
      <dgm:spPr/>
      <dgm:t>
        <a:bodyPr/>
        <a:lstStyle/>
        <a:p>
          <a:pPr algn="ctr">
            <a:lnSpc>
              <a:spcPct val="120000"/>
            </a:lnSpc>
          </a:pPr>
          <a:r>
            <a:rPr lang="en-US" sz="2800" b="1" i="0" dirty="0">
              <a:latin typeface="Calibri Bold"/>
              <a:ea typeface="ＭＳ Ｐゴシック" charset="0"/>
              <a:cs typeface="Comic Sans MS"/>
            </a:rPr>
            <a:t>Tests</a:t>
          </a:r>
          <a:endParaRPr lang="en-US" sz="2800" b="1" i="0" dirty="0">
            <a:latin typeface="Calibri Bold"/>
            <a:cs typeface="Comic Sans MS"/>
          </a:endParaRPr>
        </a:p>
      </dgm:t>
    </dgm:pt>
    <dgm:pt modelId="{A2582B9E-9AD7-B54A-8E4F-E06E53F01287}" type="parTrans" cxnId="{5CBC4AD6-F3B7-6643-8948-F152A51CE914}">
      <dgm:prSet/>
      <dgm:spPr/>
      <dgm:t>
        <a:bodyPr/>
        <a:lstStyle/>
        <a:p>
          <a:endParaRPr lang="en-US"/>
        </a:p>
      </dgm:t>
    </dgm:pt>
    <dgm:pt modelId="{398F8F6D-8AE2-7B4D-B06D-E4C5EDCF66C5}" type="sibTrans" cxnId="{5CBC4AD6-F3B7-6643-8948-F152A51CE914}">
      <dgm:prSet/>
      <dgm:spPr/>
      <dgm:t>
        <a:bodyPr/>
        <a:lstStyle/>
        <a:p>
          <a:endParaRPr lang="en-US"/>
        </a:p>
      </dgm:t>
    </dgm:pt>
    <dgm:pt modelId="{3C8E02DD-8E71-D640-92D3-6152ECBC22E3}">
      <dgm:prSet phldrT="[Text]" phldr="1" custT="1"/>
      <dgm:spPr/>
      <dgm:t>
        <a:bodyPr/>
        <a:lstStyle/>
        <a:p>
          <a:pPr algn="ctr">
            <a:lnSpc>
              <a:spcPct val="120000"/>
            </a:lnSpc>
          </a:pPr>
          <a:endParaRPr lang="en-US" sz="2800" b="1" i="0" dirty="0">
            <a:latin typeface="Calibri Bold"/>
            <a:cs typeface="Comic Sans MS"/>
          </a:endParaRPr>
        </a:p>
      </dgm:t>
    </dgm:pt>
    <dgm:pt modelId="{517DC26E-5CF3-A04D-B65A-409215365107}" type="parTrans" cxnId="{DC6DD646-1683-FC45-9ADB-BD202514CBD8}">
      <dgm:prSet/>
      <dgm:spPr/>
      <dgm:t>
        <a:bodyPr/>
        <a:lstStyle/>
        <a:p>
          <a:endParaRPr lang="en-US"/>
        </a:p>
      </dgm:t>
    </dgm:pt>
    <dgm:pt modelId="{701ED1B4-B0C1-1048-9974-990CAAD3054C}" type="sibTrans" cxnId="{DC6DD646-1683-FC45-9ADB-BD202514CBD8}">
      <dgm:prSet/>
      <dgm:spPr/>
      <dgm:t>
        <a:bodyPr/>
        <a:lstStyle/>
        <a:p>
          <a:endParaRPr lang="en-US"/>
        </a:p>
      </dgm:t>
    </dgm:pt>
    <dgm:pt modelId="{41672839-378D-B34C-894B-CEE84B6E9B71}">
      <dgm:prSet phldrT="[Text]" custT="1"/>
      <dgm:spPr/>
      <dgm:t>
        <a:bodyPr/>
        <a:lstStyle/>
        <a:p>
          <a:pPr algn="ctr">
            <a:lnSpc>
              <a:spcPct val="120000"/>
            </a:lnSpc>
          </a:pPr>
          <a:r>
            <a:rPr lang="en-US" sz="2800" b="1" i="0" dirty="0">
              <a:solidFill>
                <a:srgbClr val="800000"/>
              </a:solidFill>
              <a:latin typeface="Calibri Bold"/>
              <a:cs typeface="Comic Sans MS"/>
            </a:rPr>
            <a:t>Have been developed</a:t>
          </a:r>
        </a:p>
        <a:p>
          <a:pPr algn="ctr">
            <a:lnSpc>
              <a:spcPct val="120000"/>
            </a:lnSpc>
          </a:pPr>
          <a:r>
            <a:rPr lang="en-US" sz="2800" b="1" i="0" dirty="0">
              <a:solidFill>
                <a:srgbClr val="800000"/>
              </a:solidFill>
              <a:latin typeface="Calibri Bold"/>
              <a:cs typeface="Comic Sans MS"/>
            </a:rPr>
            <a:t>‘In Quest to’</a:t>
          </a:r>
          <a:endParaRPr lang="en-US" sz="2800" b="1" i="0" dirty="0">
            <a:latin typeface="Calibri Bold"/>
            <a:cs typeface="Comic Sans MS"/>
          </a:endParaRPr>
        </a:p>
      </dgm:t>
    </dgm:pt>
    <dgm:pt modelId="{DBBBEA79-87BC-8E48-B808-D7080E686BD3}" type="parTrans" cxnId="{B4104CB1-CA9D-C643-BE53-F07ADD53B854}">
      <dgm:prSet/>
      <dgm:spPr/>
      <dgm:t>
        <a:bodyPr/>
        <a:lstStyle/>
        <a:p>
          <a:endParaRPr lang="en-US"/>
        </a:p>
      </dgm:t>
    </dgm:pt>
    <dgm:pt modelId="{1AB73339-D50D-EE4E-98F3-4161D6ACE92E}" type="sibTrans" cxnId="{B4104CB1-CA9D-C643-BE53-F07ADD53B854}">
      <dgm:prSet/>
      <dgm:spPr/>
      <dgm:t>
        <a:bodyPr/>
        <a:lstStyle/>
        <a:p>
          <a:endParaRPr lang="en-US"/>
        </a:p>
      </dgm:t>
    </dgm:pt>
    <dgm:pt modelId="{E1E53F3F-DE7F-DA4A-98D1-056BA1E495E0}">
      <dgm:prSet phldrT="[Text]" phldr="1" custT="1"/>
      <dgm:spPr/>
      <dgm:t>
        <a:bodyPr/>
        <a:lstStyle/>
        <a:p>
          <a:pPr algn="ctr">
            <a:lnSpc>
              <a:spcPct val="120000"/>
            </a:lnSpc>
          </a:pPr>
          <a:endParaRPr lang="en-US" sz="2800" b="1" i="0" dirty="0">
            <a:latin typeface="Calibri Bold"/>
            <a:cs typeface="Comic Sans MS"/>
          </a:endParaRPr>
        </a:p>
      </dgm:t>
    </dgm:pt>
    <dgm:pt modelId="{04C73116-AF18-E148-8BB8-E73F2FCA37C0}" type="parTrans" cxnId="{13128968-94BD-A040-9A90-9C1B413705C2}">
      <dgm:prSet/>
      <dgm:spPr/>
      <dgm:t>
        <a:bodyPr/>
        <a:lstStyle/>
        <a:p>
          <a:endParaRPr lang="en-US"/>
        </a:p>
      </dgm:t>
    </dgm:pt>
    <dgm:pt modelId="{5FC225D1-A715-A74F-BECB-22091F962042}" type="sibTrans" cxnId="{13128968-94BD-A040-9A90-9C1B413705C2}">
      <dgm:prSet/>
      <dgm:spPr/>
      <dgm:t>
        <a:bodyPr/>
        <a:lstStyle/>
        <a:p>
          <a:endParaRPr lang="en-US"/>
        </a:p>
      </dgm:t>
    </dgm:pt>
    <dgm:pt modelId="{F1B23B46-5FC0-BA44-ADA1-C0D868C9A866}">
      <dgm:prSet phldrT="[Text]" custT="1"/>
      <dgm:spPr/>
      <dgm:t>
        <a:bodyPr/>
        <a:lstStyle/>
        <a:p>
          <a:pPr algn="ctr">
            <a:lnSpc>
              <a:spcPct val="120000"/>
            </a:lnSpc>
          </a:pPr>
          <a:r>
            <a:rPr lang="en-US" sz="2800" b="1" i="0" dirty="0">
              <a:solidFill>
                <a:srgbClr val="941651"/>
              </a:solidFill>
              <a:latin typeface="Calibri Bold"/>
              <a:ea typeface="ＭＳ Ｐゴシック" charset="0"/>
              <a:cs typeface="Comic Sans MS"/>
            </a:rPr>
            <a:t>Improve PR’s in IVF</a:t>
          </a:r>
          <a:endParaRPr lang="en-US" sz="2800" b="1" i="0" dirty="0">
            <a:latin typeface="Calibri Bold"/>
            <a:cs typeface="Comic Sans MS"/>
          </a:endParaRPr>
        </a:p>
      </dgm:t>
    </dgm:pt>
    <dgm:pt modelId="{5C66F801-44CB-D04B-B303-EA8AD32291B6}" type="parTrans" cxnId="{99268E0B-6FCA-E546-AC83-079E81658BF6}">
      <dgm:prSet/>
      <dgm:spPr/>
      <dgm:t>
        <a:bodyPr/>
        <a:lstStyle/>
        <a:p>
          <a:endParaRPr lang="en-US"/>
        </a:p>
      </dgm:t>
    </dgm:pt>
    <dgm:pt modelId="{7117E080-12D8-4240-BD09-919C90AC2DFC}" type="sibTrans" cxnId="{99268E0B-6FCA-E546-AC83-079E81658BF6}">
      <dgm:prSet/>
      <dgm:spPr/>
      <dgm:t>
        <a:bodyPr/>
        <a:lstStyle/>
        <a:p>
          <a:endParaRPr lang="en-US"/>
        </a:p>
      </dgm:t>
    </dgm:pt>
    <dgm:pt modelId="{85E6B7B8-9693-D44D-A746-F339B3999092}">
      <dgm:prSet custT="1"/>
      <dgm:spPr/>
      <dgm:t>
        <a:bodyPr/>
        <a:lstStyle/>
        <a:p>
          <a:pPr algn="ctr">
            <a:lnSpc>
              <a:spcPct val="120000"/>
            </a:lnSpc>
          </a:pPr>
          <a:r>
            <a:rPr lang="en-US" sz="2800" b="1" i="0" dirty="0">
              <a:latin typeface="Calibri Bold"/>
              <a:ea typeface="ＭＳ Ｐゴシック" charset="0"/>
              <a:cs typeface="Comic Sans MS"/>
            </a:rPr>
            <a:t>Techniques </a:t>
          </a:r>
        </a:p>
      </dgm:t>
    </dgm:pt>
    <dgm:pt modelId="{72082BD1-DB64-4C47-AA6E-FF0A04B55D0F}" type="parTrans" cxnId="{5C0BE60D-955B-A843-852C-1F280F946014}">
      <dgm:prSet/>
      <dgm:spPr/>
      <dgm:t>
        <a:bodyPr/>
        <a:lstStyle/>
        <a:p>
          <a:endParaRPr lang="en-US"/>
        </a:p>
      </dgm:t>
    </dgm:pt>
    <dgm:pt modelId="{FE32B113-516B-8347-ABAE-F6B6ECE1285A}" type="sibTrans" cxnId="{5C0BE60D-955B-A843-852C-1F280F946014}">
      <dgm:prSet/>
      <dgm:spPr/>
      <dgm:t>
        <a:bodyPr/>
        <a:lstStyle/>
        <a:p>
          <a:endParaRPr lang="en-US"/>
        </a:p>
      </dgm:t>
    </dgm:pt>
    <dgm:pt modelId="{38DF4D78-568B-F24F-97A8-641AADDE539C}">
      <dgm:prSet custT="1"/>
      <dgm:spPr/>
      <dgm:t>
        <a:bodyPr/>
        <a:lstStyle/>
        <a:p>
          <a:pPr algn="ctr">
            <a:lnSpc>
              <a:spcPct val="120000"/>
            </a:lnSpc>
          </a:pPr>
          <a:r>
            <a:rPr lang="en-US" sz="2800" b="1" i="0" dirty="0">
              <a:latin typeface="Calibri Bold"/>
              <a:ea typeface="ＭＳ Ｐゴシック" charset="0"/>
              <a:cs typeface="Comic Sans MS"/>
            </a:rPr>
            <a:t>Technology </a:t>
          </a:r>
        </a:p>
      </dgm:t>
    </dgm:pt>
    <dgm:pt modelId="{E4E42B74-CF3E-7D40-9A85-AE044296304E}" type="parTrans" cxnId="{41CC7E38-2FEB-2F45-9DDE-907E54840F96}">
      <dgm:prSet/>
      <dgm:spPr/>
      <dgm:t>
        <a:bodyPr/>
        <a:lstStyle/>
        <a:p>
          <a:endParaRPr lang="en-US"/>
        </a:p>
      </dgm:t>
    </dgm:pt>
    <dgm:pt modelId="{182B4FA6-A440-6041-8D6E-24AC27859380}" type="sibTrans" cxnId="{41CC7E38-2FEB-2F45-9DDE-907E54840F96}">
      <dgm:prSet/>
      <dgm:spPr/>
      <dgm:t>
        <a:bodyPr/>
        <a:lstStyle/>
        <a:p>
          <a:endParaRPr lang="en-US"/>
        </a:p>
      </dgm:t>
    </dgm:pt>
    <dgm:pt modelId="{00B4CC40-5089-504C-AAD6-5A5D2A4BCA1E}">
      <dgm:prSet custT="1"/>
      <dgm:spPr/>
      <dgm:t>
        <a:bodyPr/>
        <a:lstStyle/>
        <a:p>
          <a:pPr algn="ctr">
            <a:lnSpc>
              <a:spcPct val="120000"/>
            </a:lnSpc>
          </a:pPr>
          <a:r>
            <a:rPr lang="en-US" sz="2800" b="1" i="0" dirty="0">
              <a:latin typeface="Calibri Bold"/>
              <a:ea typeface="ＭＳ Ｐゴシック" charset="0"/>
              <a:cs typeface="Comic Sans MS"/>
            </a:rPr>
            <a:t>Drugs</a:t>
          </a:r>
        </a:p>
      </dgm:t>
    </dgm:pt>
    <dgm:pt modelId="{CD9B0830-D319-594D-A266-3DCB748000AD}" type="parTrans" cxnId="{7A27263B-E9F8-AE4D-8BBE-F5CF6EFBF560}">
      <dgm:prSet/>
      <dgm:spPr/>
      <dgm:t>
        <a:bodyPr/>
        <a:lstStyle/>
        <a:p>
          <a:endParaRPr lang="en-US"/>
        </a:p>
      </dgm:t>
    </dgm:pt>
    <dgm:pt modelId="{49D2E6AC-0D82-774A-B764-288970076A1B}" type="sibTrans" cxnId="{7A27263B-E9F8-AE4D-8BBE-F5CF6EFBF560}">
      <dgm:prSet/>
      <dgm:spPr/>
      <dgm:t>
        <a:bodyPr/>
        <a:lstStyle/>
        <a:p>
          <a:endParaRPr lang="en-US"/>
        </a:p>
      </dgm:t>
    </dgm:pt>
    <dgm:pt modelId="{EF364442-9BE0-B84A-87F3-455A4B1EECA8}">
      <dgm:prSet custT="1"/>
      <dgm:spPr/>
      <dgm:t>
        <a:bodyPr/>
        <a:lstStyle/>
        <a:p>
          <a:pPr algn="ctr">
            <a:lnSpc>
              <a:spcPct val="120000"/>
            </a:lnSpc>
          </a:pPr>
          <a:r>
            <a:rPr lang="en-US" sz="2800" b="1" i="0" dirty="0">
              <a:latin typeface="Calibri Bold"/>
              <a:ea typeface="ＭＳ Ｐゴシック" charset="0"/>
              <a:cs typeface="Comic Sans MS"/>
            </a:rPr>
            <a:t>Protocols</a:t>
          </a:r>
        </a:p>
      </dgm:t>
    </dgm:pt>
    <dgm:pt modelId="{21E2EF40-1EB8-9242-B735-069886415B9A}" type="parTrans" cxnId="{04E0F336-3A91-AC42-8552-ADD8DAC51F69}">
      <dgm:prSet/>
      <dgm:spPr/>
      <dgm:t>
        <a:bodyPr/>
        <a:lstStyle/>
        <a:p>
          <a:endParaRPr lang="en-US"/>
        </a:p>
      </dgm:t>
    </dgm:pt>
    <dgm:pt modelId="{4BF03961-31BC-BA42-B876-5C995868819F}" type="sibTrans" cxnId="{04E0F336-3A91-AC42-8552-ADD8DAC51F69}">
      <dgm:prSet/>
      <dgm:spPr/>
      <dgm:t>
        <a:bodyPr/>
        <a:lstStyle/>
        <a:p>
          <a:endParaRPr lang="en-US"/>
        </a:p>
      </dgm:t>
    </dgm:pt>
    <dgm:pt modelId="{7F7FCA0F-8824-6A4C-80BF-AC301AF5748E}" type="pres">
      <dgm:prSet presAssocID="{23B99501-728C-4141-8453-5E3F46B42938}" presName="Name0" presStyleCnt="0">
        <dgm:presLayoutVars>
          <dgm:dir/>
          <dgm:animLvl val="lvl"/>
          <dgm:resizeHandles val="exact"/>
        </dgm:presLayoutVars>
      </dgm:prSet>
      <dgm:spPr/>
    </dgm:pt>
    <dgm:pt modelId="{02B373A9-5970-C449-9AD9-ECB22DDB8C41}" type="pres">
      <dgm:prSet presAssocID="{36546044-805E-3244-911C-60EB89326895}" presName="compositeNode" presStyleCnt="0">
        <dgm:presLayoutVars>
          <dgm:bulletEnabled val="1"/>
        </dgm:presLayoutVars>
      </dgm:prSet>
      <dgm:spPr/>
    </dgm:pt>
    <dgm:pt modelId="{6E1A288D-0207-D34A-8DA9-567B3C802ADA}" type="pres">
      <dgm:prSet presAssocID="{36546044-805E-3244-911C-60EB89326895}" presName="bgRect" presStyleLbl="node1" presStyleIdx="0" presStyleCnt="3" custLinFactNeighborX="-23" custLinFactNeighborY="-5016"/>
      <dgm:spPr/>
    </dgm:pt>
    <dgm:pt modelId="{EB29831E-EABC-0548-9018-AD6AD5B0111C}" type="pres">
      <dgm:prSet presAssocID="{36546044-805E-3244-911C-60EB89326895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ABE2EF9C-E6CC-C148-888C-713B143571D4}" type="pres">
      <dgm:prSet presAssocID="{36546044-805E-3244-911C-60EB89326895}" presName="childNode" presStyleLbl="node1" presStyleIdx="0" presStyleCnt="3">
        <dgm:presLayoutVars>
          <dgm:bulletEnabled val="1"/>
        </dgm:presLayoutVars>
      </dgm:prSet>
      <dgm:spPr/>
    </dgm:pt>
    <dgm:pt modelId="{4B2891F2-E0F9-9D48-9FFC-24FF262029D4}" type="pres">
      <dgm:prSet presAssocID="{6AB4A836-83C7-3D48-AE00-329336BAB101}" presName="hSp" presStyleCnt="0"/>
      <dgm:spPr/>
    </dgm:pt>
    <dgm:pt modelId="{0D012438-9564-E142-855A-A18D56875177}" type="pres">
      <dgm:prSet presAssocID="{6AB4A836-83C7-3D48-AE00-329336BAB101}" presName="vProcSp" presStyleCnt="0"/>
      <dgm:spPr/>
    </dgm:pt>
    <dgm:pt modelId="{5F441CF3-73C0-994E-8FF5-6E9251709DCA}" type="pres">
      <dgm:prSet presAssocID="{6AB4A836-83C7-3D48-AE00-329336BAB101}" presName="vSp1" presStyleCnt="0"/>
      <dgm:spPr/>
    </dgm:pt>
    <dgm:pt modelId="{412EEB31-AF4B-5A40-A8CA-030021FF5D37}" type="pres">
      <dgm:prSet presAssocID="{6AB4A836-83C7-3D48-AE00-329336BAB101}" presName="simulatedConn" presStyleLbl="solidFgAcc1" presStyleIdx="0" presStyleCnt="2"/>
      <dgm:spPr/>
    </dgm:pt>
    <dgm:pt modelId="{CD776FFB-63BD-8448-9326-10264FD90372}" type="pres">
      <dgm:prSet presAssocID="{6AB4A836-83C7-3D48-AE00-329336BAB101}" presName="vSp2" presStyleCnt="0"/>
      <dgm:spPr/>
    </dgm:pt>
    <dgm:pt modelId="{E5945DA8-69AD-B745-9075-36D53408D5A1}" type="pres">
      <dgm:prSet presAssocID="{6AB4A836-83C7-3D48-AE00-329336BAB101}" presName="sibTrans" presStyleCnt="0"/>
      <dgm:spPr/>
    </dgm:pt>
    <dgm:pt modelId="{EA36A8FA-5FA5-9147-BCFC-DE92565A8A5C}" type="pres">
      <dgm:prSet presAssocID="{3C8E02DD-8E71-D640-92D3-6152ECBC22E3}" presName="compositeNode" presStyleCnt="0">
        <dgm:presLayoutVars>
          <dgm:bulletEnabled val="1"/>
        </dgm:presLayoutVars>
      </dgm:prSet>
      <dgm:spPr/>
    </dgm:pt>
    <dgm:pt modelId="{6C85A1A7-5D75-2143-BBA1-8612B8F7D8BC}" type="pres">
      <dgm:prSet presAssocID="{3C8E02DD-8E71-D640-92D3-6152ECBC22E3}" presName="bgRect" presStyleLbl="node1" presStyleIdx="1" presStyleCnt="3" custLinFactNeighborX="23" custLinFactNeighborY="-5016"/>
      <dgm:spPr/>
    </dgm:pt>
    <dgm:pt modelId="{A5886FA7-599F-0345-93B3-5A0E39C5045E}" type="pres">
      <dgm:prSet presAssocID="{3C8E02DD-8E71-D640-92D3-6152ECBC22E3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617B4828-1808-274D-B184-2CC0BE7FFD75}" type="pres">
      <dgm:prSet presAssocID="{3C8E02DD-8E71-D640-92D3-6152ECBC22E3}" presName="childNode" presStyleLbl="node1" presStyleIdx="1" presStyleCnt="3">
        <dgm:presLayoutVars>
          <dgm:bulletEnabled val="1"/>
        </dgm:presLayoutVars>
      </dgm:prSet>
      <dgm:spPr/>
    </dgm:pt>
    <dgm:pt modelId="{B37B94AA-71EE-0E49-B2EB-B1E7DCADD7A0}" type="pres">
      <dgm:prSet presAssocID="{701ED1B4-B0C1-1048-9974-990CAAD3054C}" presName="hSp" presStyleCnt="0"/>
      <dgm:spPr/>
    </dgm:pt>
    <dgm:pt modelId="{D511915A-81A1-5142-941D-6FB9C07671B7}" type="pres">
      <dgm:prSet presAssocID="{701ED1B4-B0C1-1048-9974-990CAAD3054C}" presName="vProcSp" presStyleCnt="0"/>
      <dgm:spPr/>
    </dgm:pt>
    <dgm:pt modelId="{DAFEE00E-3BB7-E745-8C1D-B0CB583E7424}" type="pres">
      <dgm:prSet presAssocID="{701ED1B4-B0C1-1048-9974-990CAAD3054C}" presName="vSp1" presStyleCnt="0"/>
      <dgm:spPr/>
    </dgm:pt>
    <dgm:pt modelId="{F192E0D1-A6FA-BE41-BCF6-94DFD59F6481}" type="pres">
      <dgm:prSet presAssocID="{701ED1B4-B0C1-1048-9974-990CAAD3054C}" presName="simulatedConn" presStyleLbl="solidFgAcc1" presStyleIdx="1" presStyleCnt="2"/>
      <dgm:spPr/>
    </dgm:pt>
    <dgm:pt modelId="{3A85DD08-20E0-2D46-871B-5449636AB4C2}" type="pres">
      <dgm:prSet presAssocID="{701ED1B4-B0C1-1048-9974-990CAAD3054C}" presName="vSp2" presStyleCnt="0"/>
      <dgm:spPr/>
    </dgm:pt>
    <dgm:pt modelId="{E85BCCC8-AAD9-CA41-A408-0F3FF6B961EC}" type="pres">
      <dgm:prSet presAssocID="{701ED1B4-B0C1-1048-9974-990CAAD3054C}" presName="sibTrans" presStyleCnt="0"/>
      <dgm:spPr/>
    </dgm:pt>
    <dgm:pt modelId="{539D7663-93C9-F746-A5AE-F80605CD062D}" type="pres">
      <dgm:prSet presAssocID="{E1E53F3F-DE7F-DA4A-98D1-056BA1E495E0}" presName="compositeNode" presStyleCnt="0">
        <dgm:presLayoutVars>
          <dgm:bulletEnabled val="1"/>
        </dgm:presLayoutVars>
      </dgm:prSet>
      <dgm:spPr/>
    </dgm:pt>
    <dgm:pt modelId="{93EF53AC-3857-6046-90B9-8C8DB1318031}" type="pres">
      <dgm:prSet presAssocID="{E1E53F3F-DE7F-DA4A-98D1-056BA1E495E0}" presName="bgRect" presStyleLbl="node1" presStyleIdx="2" presStyleCnt="3" custLinFactNeighborX="23" custLinFactNeighborY="-5016"/>
      <dgm:spPr/>
    </dgm:pt>
    <dgm:pt modelId="{CCD56DDD-502A-1649-B411-1443487F2F6D}" type="pres">
      <dgm:prSet presAssocID="{E1E53F3F-DE7F-DA4A-98D1-056BA1E495E0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FFD56142-BC16-0A44-8883-6E84A2D1C75A}" type="pres">
      <dgm:prSet presAssocID="{E1E53F3F-DE7F-DA4A-98D1-056BA1E495E0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1BA8B801-9A21-0046-BBEE-BA6A1BFEE262}" type="presOf" srcId="{F1B23B46-5FC0-BA44-ADA1-C0D868C9A866}" destId="{FFD56142-BC16-0A44-8883-6E84A2D1C75A}" srcOrd="0" destOrd="0" presId="urn:microsoft.com/office/officeart/2005/8/layout/hProcess7"/>
    <dgm:cxn modelId="{5C86CF03-4BDF-4D44-828D-671A52FA8807}" type="presOf" srcId="{3C8E02DD-8E71-D640-92D3-6152ECBC22E3}" destId="{6C85A1A7-5D75-2143-BBA1-8612B8F7D8BC}" srcOrd="0" destOrd="0" presId="urn:microsoft.com/office/officeart/2005/8/layout/hProcess7"/>
    <dgm:cxn modelId="{99268E0B-6FCA-E546-AC83-079E81658BF6}" srcId="{E1E53F3F-DE7F-DA4A-98D1-056BA1E495E0}" destId="{F1B23B46-5FC0-BA44-ADA1-C0D868C9A866}" srcOrd="0" destOrd="0" parTransId="{5C66F801-44CB-D04B-B303-EA8AD32291B6}" sibTransId="{7117E080-12D8-4240-BD09-919C90AC2DFC}"/>
    <dgm:cxn modelId="{C9A0CF0B-839A-4C42-A6A4-EE6F4B3256C3}" type="presOf" srcId="{3C8E02DD-8E71-D640-92D3-6152ECBC22E3}" destId="{A5886FA7-599F-0345-93B3-5A0E39C5045E}" srcOrd="1" destOrd="0" presId="urn:microsoft.com/office/officeart/2005/8/layout/hProcess7"/>
    <dgm:cxn modelId="{5C0BE60D-955B-A843-852C-1F280F946014}" srcId="{36546044-805E-3244-911C-60EB89326895}" destId="{85E6B7B8-9693-D44D-A746-F339B3999092}" srcOrd="1" destOrd="0" parTransId="{72082BD1-DB64-4C47-AA6E-FF0A04B55D0F}" sibTransId="{FE32B113-516B-8347-ABAE-F6B6ECE1285A}"/>
    <dgm:cxn modelId="{9A95621B-65BD-E245-8126-C14C8B3675CA}" type="presOf" srcId="{E1E53F3F-DE7F-DA4A-98D1-056BA1E495E0}" destId="{CCD56DDD-502A-1649-B411-1443487F2F6D}" srcOrd="1" destOrd="0" presId="urn:microsoft.com/office/officeart/2005/8/layout/hProcess7"/>
    <dgm:cxn modelId="{3CD6ED25-A7BF-CF47-A16A-27BBE60626CC}" type="presOf" srcId="{EF364442-9BE0-B84A-87F3-455A4B1EECA8}" destId="{ABE2EF9C-E6CC-C148-888C-713B143571D4}" srcOrd="0" destOrd="4" presId="urn:microsoft.com/office/officeart/2005/8/layout/hProcess7"/>
    <dgm:cxn modelId="{24DD9927-F7AE-4742-8972-E748990D2A87}" type="presOf" srcId="{36546044-805E-3244-911C-60EB89326895}" destId="{6E1A288D-0207-D34A-8DA9-567B3C802ADA}" srcOrd="0" destOrd="0" presId="urn:microsoft.com/office/officeart/2005/8/layout/hProcess7"/>
    <dgm:cxn modelId="{41F4552F-288C-3340-B93C-3949408024F3}" type="presOf" srcId="{85E6B7B8-9693-D44D-A746-F339B3999092}" destId="{ABE2EF9C-E6CC-C148-888C-713B143571D4}" srcOrd="0" destOrd="1" presId="urn:microsoft.com/office/officeart/2005/8/layout/hProcess7"/>
    <dgm:cxn modelId="{04E0F336-3A91-AC42-8552-ADD8DAC51F69}" srcId="{36546044-805E-3244-911C-60EB89326895}" destId="{EF364442-9BE0-B84A-87F3-455A4B1EECA8}" srcOrd="4" destOrd="0" parTransId="{21E2EF40-1EB8-9242-B735-069886415B9A}" sibTransId="{4BF03961-31BC-BA42-B876-5C995868819F}"/>
    <dgm:cxn modelId="{41CC7E38-2FEB-2F45-9DDE-907E54840F96}" srcId="{36546044-805E-3244-911C-60EB89326895}" destId="{38DF4D78-568B-F24F-97A8-641AADDE539C}" srcOrd="2" destOrd="0" parTransId="{E4E42B74-CF3E-7D40-9A85-AE044296304E}" sibTransId="{182B4FA6-A440-6041-8D6E-24AC27859380}"/>
    <dgm:cxn modelId="{7A27263B-E9F8-AE4D-8BBE-F5CF6EFBF560}" srcId="{36546044-805E-3244-911C-60EB89326895}" destId="{00B4CC40-5089-504C-AAD6-5A5D2A4BCA1E}" srcOrd="3" destOrd="0" parTransId="{CD9B0830-D319-594D-A266-3DCB748000AD}" sibTransId="{49D2E6AC-0D82-774A-B764-288970076A1B}"/>
    <dgm:cxn modelId="{DC6DD646-1683-FC45-9ADB-BD202514CBD8}" srcId="{23B99501-728C-4141-8453-5E3F46B42938}" destId="{3C8E02DD-8E71-D640-92D3-6152ECBC22E3}" srcOrd="1" destOrd="0" parTransId="{517DC26E-5CF3-A04D-B65A-409215365107}" sibTransId="{701ED1B4-B0C1-1048-9974-990CAAD3054C}"/>
    <dgm:cxn modelId="{3E2E7F56-E4FF-A54C-9D5A-E37E42D29C82}" type="presOf" srcId="{41672839-378D-B34C-894B-CEE84B6E9B71}" destId="{617B4828-1808-274D-B184-2CC0BE7FFD75}" srcOrd="0" destOrd="0" presId="urn:microsoft.com/office/officeart/2005/8/layout/hProcess7"/>
    <dgm:cxn modelId="{13128968-94BD-A040-9A90-9C1B413705C2}" srcId="{23B99501-728C-4141-8453-5E3F46B42938}" destId="{E1E53F3F-DE7F-DA4A-98D1-056BA1E495E0}" srcOrd="2" destOrd="0" parTransId="{04C73116-AF18-E148-8BB8-E73F2FCA37C0}" sibTransId="{5FC225D1-A715-A74F-BECB-22091F962042}"/>
    <dgm:cxn modelId="{F148756C-B649-4648-8A8B-EDD523FEA223}" type="presOf" srcId="{38DF4D78-568B-F24F-97A8-641AADDE539C}" destId="{ABE2EF9C-E6CC-C148-888C-713B143571D4}" srcOrd="0" destOrd="2" presId="urn:microsoft.com/office/officeart/2005/8/layout/hProcess7"/>
    <dgm:cxn modelId="{F11F436D-23B9-244C-92A2-2E880E6C9958}" type="presOf" srcId="{00B4CC40-5089-504C-AAD6-5A5D2A4BCA1E}" destId="{ABE2EF9C-E6CC-C148-888C-713B143571D4}" srcOrd="0" destOrd="3" presId="urn:microsoft.com/office/officeart/2005/8/layout/hProcess7"/>
    <dgm:cxn modelId="{FA42C976-A488-CD40-B182-740265424212}" type="presOf" srcId="{76D949CA-538A-434B-96F6-12FB84EA48AC}" destId="{ABE2EF9C-E6CC-C148-888C-713B143571D4}" srcOrd="0" destOrd="0" presId="urn:microsoft.com/office/officeart/2005/8/layout/hProcess7"/>
    <dgm:cxn modelId="{B4104CB1-CA9D-C643-BE53-F07ADD53B854}" srcId="{3C8E02DD-8E71-D640-92D3-6152ECBC22E3}" destId="{41672839-378D-B34C-894B-CEE84B6E9B71}" srcOrd="0" destOrd="0" parTransId="{DBBBEA79-87BC-8E48-B808-D7080E686BD3}" sibTransId="{1AB73339-D50D-EE4E-98F3-4161D6ACE92E}"/>
    <dgm:cxn modelId="{E9CB66C7-8E5D-ED48-91B0-7F9D142C9ED4}" type="presOf" srcId="{E1E53F3F-DE7F-DA4A-98D1-056BA1E495E0}" destId="{93EF53AC-3857-6046-90B9-8C8DB1318031}" srcOrd="0" destOrd="0" presId="urn:microsoft.com/office/officeart/2005/8/layout/hProcess7"/>
    <dgm:cxn modelId="{5CBC4AD6-F3B7-6643-8948-F152A51CE914}" srcId="{36546044-805E-3244-911C-60EB89326895}" destId="{76D949CA-538A-434B-96F6-12FB84EA48AC}" srcOrd="0" destOrd="0" parTransId="{A2582B9E-9AD7-B54A-8E4F-E06E53F01287}" sibTransId="{398F8F6D-8AE2-7B4D-B06D-E4C5EDCF66C5}"/>
    <dgm:cxn modelId="{B1D07DDB-1036-1248-B796-E353C8D2D6AA}" srcId="{23B99501-728C-4141-8453-5E3F46B42938}" destId="{36546044-805E-3244-911C-60EB89326895}" srcOrd="0" destOrd="0" parTransId="{4ACA8CC6-42FF-D548-92E1-A1DBEE7D3E4F}" sibTransId="{6AB4A836-83C7-3D48-AE00-329336BAB101}"/>
    <dgm:cxn modelId="{84371BED-296F-2A42-967C-4DCCE687EEF7}" type="presOf" srcId="{36546044-805E-3244-911C-60EB89326895}" destId="{EB29831E-EABC-0548-9018-AD6AD5B0111C}" srcOrd="1" destOrd="0" presId="urn:microsoft.com/office/officeart/2005/8/layout/hProcess7"/>
    <dgm:cxn modelId="{561EACF7-0FBF-DA42-993C-0A91A2F2F638}" type="presOf" srcId="{23B99501-728C-4141-8453-5E3F46B42938}" destId="{7F7FCA0F-8824-6A4C-80BF-AC301AF5748E}" srcOrd="0" destOrd="0" presId="urn:microsoft.com/office/officeart/2005/8/layout/hProcess7"/>
    <dgm:cxn modelId="{6C637D6D-4B99-834F-A7FF-F0DCCB9D08D8}" type="presParOf" srcId="{7F7FCA0F-8824-6A4C-80BF-AC301AF5748E}" destId="{02B373A9-5970-C449-9AD9-ECB22DDB8C41}" srcOrd="0" destOrd="0" presId="urn:microsoft.com/office/officeart/2005/8/layout/hProcess7"/>
    <dgm:cxn modelId="{9060D3D1-5740-5F4D-B1E5-F0F19DE3BE69}" type="presParOf" srcId="{02B373A9-5970-C449-9AD9-ECB22DDB8C41}" destId="{6E1A288D-0207-D34A-8DA9-567B3C802ADA}" srcOrd="0" destOrd="0" presId="urn:microsoft.com/office/officeart/2005/8/layout/hProcess7"/>
    <dgm:cxn modelId="{B4E99A28-96B2-664E-8476-3B37CCE7AA96}" type="presParOf" srcId="{02B373A9-5970-C449-9AD9-ECB22DDB8C41}" destId="{EB29831E-EABC-0548-9018-AD6AD5B0111C}" srcOrd="1" destOrd="0" presId="urn:microsoft.com/office/officeart/2005/8/layout/hProcess7"/>
    <dgm:cxn modelId="{963A4062-A072-E544-B11D-13D7746A1F89}" type="presParOf" srcId="{02B373A9-5970-C449-9AD9-ECB22DDB8C41}" destId="{ABE2EF9C-E6CC-C148-888C-713B143571D4}" srcOrd="2" destOrd="0" presId="urn:microsoft.com/office/officeart/2005/8/layout/hProcess7"/>
    <dgm:cxn modelId="{39A69524-D559-E843-B4C4-556FC95DC5BD}" type="presParOf" srcId="{7F7FCA0F-8824-6A4C-80BF-AC301AF5748E}" destId="{4B2891F2-E0F9-9D48-9FFC-24FF262029D4}" srcOrd="1" destOrd="0" presId="urn:microsoft.com/office/officeart/2005/8/layout/hProcess7"/>
    <dgm:cxn modelId="{A060942F-8933-7F4D-B640-09ABCE884002}" type="presParOf" srcId="{7F7FCA0F-8824-6A4C-80BF-AC301AF5748E}" destId="{0D012438-9564-E142-855A-A18D56875177}" srcOrd="2" destOrd="0" presId="urn:microsoft.com/office/officeart/2005/8/layout/hProcess7"/>
    <dgm:cxn modelId="{CD09D058-79F2-E341-852E-7D8DDEC7BDBB}" type="presParOf" srcId="{0D012438-9564-E142-855A-A18D56875177}" destId="{5F441CF3-73C0-994E-8FF5-6E9251709DCA}" srcOrd="0" destOrd="0" presId="urn:microsoft.com/office/officeart/2005/8/layout/hProcess7"/>
    <dgm:cxn modelId="{328EB061-495B-0345-9B2D-BBB242F0059C}" type="presParOf" srcId="{0D012438-9564-E142-855A-A18D56875177}" destId="{412EEB31-AF4B-5A40-A8CA-030021FF5D37}" srcOrd="1" destOrd="0" presId="urn:microsoft.com/office/officeart/2005/8/layout/hProcess7"/>
    <dgm:cxn modelId="{711E0BF6-F53E-2C47-B231-EA3904C67240}" type="presParOf" srcId="{0D012438-9564-E142-855A-A18D56875177}" destId="{CD776FFB-63BD-8448-9326-10264FD90372}" srcOrd="2" destOrd="0" presId="urn:microsoft.com/office/officeart/2005/8/layout/hProcess7"/>
    <dgm:cxn modelId="{A440D7C7-ACEC-1F4C-88CE-2FD21FE6C691}" type="presParOf" srcId="{7F7FCA0F-8824-6A4C-80BF-AC301AF5748E}" destId="{E5945DA8-69AD-B745-9075-36D53408D5A1}" srcOrd="3" destOrd="0" presId="urn:microsoft.com/office/officeart/2005/8/layout/hProcess7"/>
    <dgm:cxn modelId="{0B282C70-B6BA-9E4F-8950-4CF036646D3F}" type="presParOf" srcId="{7F7FCA0F-8824-6A4C-80BF-AC301AF5748E}" destId="{EA36A8FA-5FA5-9147-BCFC-DE92565A8A5C}" srcOrd="4" destOrd="0" presId="urn:microsoft.com/office/officeart/2005/8/layout/hProcess7"/>
    <dgm:cxn modelId="{6E7CA7AA-96D9-9644-BFE7-8AFC440AA6DF}" type="presParOf" srcId="{EA36A8FA-5FA5-9147-BCFC-DE92565A8A5C}" destId="{6C85A1A7-5D75-2143-BBA1-8612B8F7D8BC}" srcOrd="0" destOrd="0" presId="urn:microsoft.com/office/officeart/2005/8/layout/hProcess7"/>
    <dgm:cxn modelId="{6FEBBFCE-6A45-974A-87B7-A8F5F8F5AA9F}" type="presParOf" srcId="{EA36A8FA-5FA5-9147-BCFC-DE92565A8A5C}" destId="{A5886FA7-599F-0345-93B3-5A0E39C5045E}" srcOrd="1" destOrd="0" presId="urn:microsoft.com/office/officeart/2005/8/layout/hProcess7"/>
    <dgm:cxn modelId="{60357635-4DE8-364B-BE3F-08126A0B0631}" type="presParOf" srcId="{EA36A8FA-5FA5-9147-BCFC-DE92565A8A5C}" destId="{617B4828-1808-274D-B184-2CC0BE7FFD75}" srcOrd="2" destOrd="0" presId="urn:microsoft.com/office/officeart/2005/8/layout/hProcess7"/>
    <dgm:cxn modelId="{1E35A9F1-0264-0A47-B8A5-548BCC24D154}" type="presParOf" srcId="{7F7FCA0F-8824-6A4C-80BF-AC301AF5748E}" destId="{B37B94AA-71EE-0E49-B2EB-B1E7DCADD7A0}" srcOrd="5" destOrd="0" presId="urn:microsoft.com/office/officeart/2005/8/layout/hProcess7"/>
    <dgm:cxn modelId="{D04426E3-603E-E84C-AA4F-529743D24B38}" type="presParOf" srcId="{7F7FCA0F-8824-6A4C-80BF-AC301AF5748E}" destId="{D511915A-81A1-5142-941D-6FB9C07671B7}" srcOrd="6" destOrd="0" presId="urn:microsoft.com/office/officeart/2005/8/layout/hProcess7"/>
    <dgm:cxn modelId="{044CE5B9-1C9C-3B43-8555-18E38F2E8B3B}" type="presParOf" srcId="{D511915A-81A1-5142-941D-6FB9C07671B7}" destId="{DAFEE00E-3BB7-E745-8C1D-B0CB583E7424}" srcOrd="0" destOrd="0" presId="urn:microsoft.com/office/officeart/2005/8/layout/hProcess7"/>
    <dgm:cxn modelId="{1E5D0921-82AB-AA4D-A355-B054798F6186}" type="presParOf" srcId="{D511915A-81A1-5142-941D-6FB9C07671B7}" destId="{F192E0D1-A6FA-BE41-BCF6-94DFD59F6481}" srcOrd="1" destOrd="0" presId="urn:microsoft.com/office/officeart/2005/8/layout/hProcess7"/>
    <dgm:cxn modelId="{B8AAE629-4B31-B045-A1E5-C98E5343357C}" type="presParOf" srcId="{D511915A-81A1-5142-941D-6FB9C07671B7}" destId="{3A85DD08-20E0-2D46-871B-5449636AB4C2}" srcOrd="2" destOrd="0" presId="urn:microsoft.com/office/officeart/2005/8/layout/hProcess7"/>
    <dgm:cxn modelId="{CA5D1DF8-2B58-6840-876A-D32F2D22068C}" type="presParOf" srcId="{7F7FCA0F-8824-6A4C-80BF-AC301AF5748E}" destId="{E85BCCC8-AAD9-CA41-A408-0F3FF6B961EC}" srcOrd="7" destOrd="0" presId="urn:microsoft.com/office/officeart/2005/8/layout/hProcess7"/>
    <dgm:cxn modelId="{CCB5C82A-8DA1-9C48-818C-481C407C114F}" type="presParOf" srcId="{7F7FCA0F-8824-6A4C-80BF-AC301AF5748E}" destId="{539D7663-93C9-F746-A5AE-F80605CD062D}" srcOrd="8" destOrd="0" presId="urn:microsoft.com/office/officeart/2005/8/layout/hProcess7"/>
    <dgm:cxn modelId="{6228842B-0EB5-114E-AD33-56BB23CE70CC}" type="presParOf" srcId="{539D7663-93C9-F746-A5AE-F80605CD062D}" destId="{93EF53AC-3857-6046-90B9-8C8DB1318031}" srcOrd="0" destOrd="0" presId="urn:microsoft.com/office/officeart/2005/8/layout/hProcess7"/>
    <dgm:cxn modelId="{AFC931B2-D4CF-9F45-87DE-302F333F11A1}" type="presParOf" srcId="{539D7663-93C9-F746-A5AE-F80605CD062D}" destId="{CCD56DDD-502A-1649-B411-1443487F2F6D}" srcOrd="1" destOrd="0" presId="urn:microsoft.com/office/officeart/2005/8/layout/hProcess7"/>
    <dgm:cxn modelId="{183DCDE1-E5D9-2443-9BFA-FE7FF96AD936}" type="presParOf" srcId="{539D7663-93C9-F746-A5AE-F80605CD062D}" destId="{FFD56142-BC16-0A44-8883-6E84A2D1C75A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D1ACAF8-9B40-D242-8F14-5BBBA1B4E244}" type="doc">
      <dgm:prSet loTypeId="urn:microsoft.com/office/officeart/2005/8/layout/vProcess5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C942ED1-2C7D-FA47-B8AB-1784C195A386}">
      <dgm:prSet custT="1"/>
      <dgm:spPr/>
      <dgm:t>
        <a:bodyPr/>
        <a:lstStyle/>
        <a:p>
          <a:r>
            <a:rPr lang="en-US" sz="2000" b="1" i="0" dirty="0">
              <a:latin typeface="Calibri Bold"/>
              <a:cs typeface="Comic Sans MS"/>
            </a:rPr>
            <a:t>Psychosocial interventions in infertility are used mainly  by infertile patients, predominantly by female patients </a:t>
          </a:r>
          <a:endParaRPr lang="en-IN" sz="2000" b="1" i="0" dirty="0">
            <a:latin typeface="Calibri Bold"/>
            <a:cs typeface="Comic Sans MS"/>
          </a:endParaRPr>
        </a:p>
      </dgm:t>
    </dgm:pt>
    <dgm:pt modelId="{18070C36-9D52-674C-99BC-9C31DB69495D}" type="parTrans" cxnId="{D7F33CA5-4B19-4C4C-8ABF-53C0EB184401}">
      <dgm:prSet/>
      <dgm:spPr/>
      <dgm:t>
        <a:bodyPr/>
        <a:lstStyle/>
        <a:p>
          <a:endParaRPr lang="en-US"/>
        </a:p>
      </dgm:t>
    </dgm:pt>
    <dgm:pt modelId="{ABE01509-8301-C84D-8C42-1F7CAEBE7239}" type="sibTrans" cxnId="{D7F33CA5-4B19-4C4C-8ABF-53C0EB184401}">
      <dgm:prSet/>
      <dgm:spPr/>
      <dgm:t>
        <a:bodyPr/>
        <a:lstStyle/>
        <a:p>
          <a:endParaRPr lang="en-US"/>
        </a:p>
      </dgm:t>
    </dgm:pt>
    <dgm:pt modelId="{B41C2135-8007-7F4A-841E-FD80AE44C4F6}">
      <dgm:prSet custT="1"/>
      <dgm:spPr/>
      <dgm:t>
        <a:bodyPr/>
        <a:lstStyle/>
        <a:p>
          <a:r>
            <a:rPr lang="en-US" sz="2000" b="1" i="0" dirty="0">
              <a:latin typeface="Calibri Bold"/>
              <a:cs typeface="Comic Sans MS"/>
            </a:rPr>
            <a:t>Psychosocial care, infertility counselling and psychotherapy are not clearly distinct categories </a:t>
          </a:r>
          <a:endParaRPr lang="en-IN" sz="2000" b="1" i="0" dirty="0">
            <a:latin typeface="Calibri Bold"/>
            <a:cs typeface="Comic Sans MS"/>
          </a:endParaRPr>
        </a:p>
      </dgm:t>
    </dgm:pt>
    <dgm:pt modelId="{5F5C5F34-7D90-DB44-ACEB-F524F5DADDC1}" type="parTrans" cxnId="{A6672D98-A120-B348-8935-7E281E81C059}">
      <dgm:prSet/>
      <dgm:spPr/>
      <dgm:t>
        <a:bodyPr/>
        <a:lstStyle/>
        <a:p>
          <a:endParaRPr lang="en-US"/>
        </a:p>
      </dgm:t>
    </dgm:pt>
    <dgm:pt modelId="{D576096B-B6F7-4A42-B093-C81DE0D1A422}" type="sibTrans" cxnId="{A6672D98-A120-B348-8935-7E281E81C059}">
      <dgm:prSet/>
      <dgm:spPr/>
      <dgm:t>
        <a:bodyPr/>
        <a:lstStyle/>
        <a:p>
          <a:endParaRPr lang="en-US"/>
        </a:p>
      </dgm:t>
    </dgm:pt>
    <dgm:pt modelId="{3DD67C8E-B4D2-8642-A9C1-5F5EE8B7A306}">
      <dgm:prSet custT="1"/>
      <dgm:spPr/>
      <dgm:t>
        <a:bodyPr/>
        <a:lstStyle/>
        <a:p>
          <a:r>
            <a:rPr lang="en-US" sz="2000" b="1" i="0" dirty="0">
              <a:latin typeface="Calibri Bold"/>
              <a:cs typeface="Comic Sans MS"/>
            </a:rPr>
            <a:t>Screening instruments are helpful for identifying patients which have to be referred into psychotherapy </a:t>
          </a:r>
          <a:endParaRPr lang="en-IN" sz="2000" b="1" i="0" dirty="0">
            <a:latin typeface="Calibri Bold"/>
            <a:cs typeface="Comic Sans MS"/>
          </a:endParaRPr>
        </a:p>
      </dgm:t>
    </dgm:pt>
    <dgm:pt modelId="{66F63E0E-C54D-364E-9454-5B4F7FF45979}" type="parTrans" cxnId="{EE095D5E-691A-F441-87E1-3D82681C24CA}">
      <dgm:prSet/>
      <dgm:spPr/>
      <dgm:t>
        <a:bodyPr/>
        <a:lstStyle/>
        <a:p>
          <a:endParaRPr lang="en-US"/>
        </a:p>
      </dgm:t>
    </dgm:pt>
    <dgm:pt modelId="{1791C884-59AC-2A4C-9964-E83D773EAF93}" type="sibTrans" cxnId="{EE095D5E-691A-F441-87E1-3D82681C24CA}">
      <dgm:prSet/>
      <dgm:spPr/>
      <dgm:t>
        <a:bodyPr/>
        <a:lstStyle/>
        <a:p>
          <a:endParaRPr lang="en-US"/>
        </a:p>
      </dgm:t>
    </dgm:pt>
    <dgm:pt modelId="{B6CABE28-1713-0B41-883E-2B122E4FD25A}">
      <dgm:prSet custT="1"/>
      <dgm:spPr/>
      <dgm:t>
        <a:bodyPr/>
        <a:lstStyle/>
        <a:p>
          <a:r>
            <a:rPr lang="en-US" sz="2000" b="1" i="0" dirty="0">
              <a:latin typeface="Calibri Bold"/>
              <a:cs typeface="Comic Sans MS"/>
            </a:rPr>
            <a:t>Exact criteria when to refer have to be developed yet </a:t>
          </a:r>
          <a:endParaRPr lang="en-IN" sz="2000" b="1" i="0" dirty="0">
            <a:latin typeface="Calibri Bold"/>
            <a:cs typeface="Comic Sans MS"/>
          </a:endParaRPr>
        </a:p>
      </dgm:t>
    </dgm:pt>
    <dgm:pt modelId="{01B1B702-3A9E-2047-8768-5B824905770B}" type="parTrans" cxnId="{7976D6DF-1DAB-FE40-B0D3-2E0058CA30F6}">
      <dgm:prSet/>
      <dgm:spPr/>
      <dgm:t>
        <a:bodyPr/>
        <a:lstStyle/>
        <a:p>
          <a:endParaRPr lang="en-US"/>
        </a:p>
      </dgm:t>
    </dgm:pt>
    <dgm:pt modelId="{D91AC915-550F-6549-9719-A9927DF9F426}" type="sibTrans" cxnId="{7976D6DF-1DAB-FE40-B0D3-2E0058CA30F6}">
      <dgm:prSet/>
      <dgm:spPr/>
      <dgm:t>
        <a:bodyPr/>
        <a:lstStyle/>
        <a:p>
          <a:endParaRPr lang="en-US"/>
        </a:p>
      </dgm:t>
    </dgm:pt>
    <dgm:pt modelId="{8BCCE731-AFE6-3848-9D7E-81C3FB0D5246}" type="pres">
      <dgm:prSet presAssocID="{1D1ACAF8-9B40-D242-8F14-5BBBA1B4E244}" presName="outerComposite" presStyleCnt="0">
        <dgm:presLayoutVars>
          <dgm:chMax val="5"/>
          <dgm:dir/>
          <dgm:resizeHandles val="exact"/>
        </dgm:presLayoutVars>
      </dgm:prSet>
      <dgm:spPr/>
    </dgm:pt>
    <dgm:pt modelId="{0C928A48-9F6C-9647-A217-823D9886FF5A}" type="pres">
      <dgm:prSet presAssocID="{1D1ACAF8-9B40-D242-8F14-5BBBA1B4E244}" presName="dummyMaxCanvas" presStyleCnt="0">
        <dgm:presLayoutVars/>
      </dgm:prSet>
      <dgm:spPr/>
    </dgm:pt>
    <dgm:pt modelId="{17B75526-0EEB-6C4B-819A-9C31F33DD5A2}" type="pres">
      <dgm:prSet presAssocID="{1D1ACAF8-9B40-D242-8F14-5BBBA1B4E244}" presName="FourNodes_1" presStyleLbl="node1" presStyleIdx="0" presStyleCnt="4">
        <dgm:presLayoutVars>
          <dgm:bulletEnabled val="1"/>
        </dgm:presLayoutVars>
      </dgm:prSet>
      <dgm:spPr/>
    </dgm:pt>
    <dgm:pt modelId="{62D47805-801D-874A-A7AF-D7770ABFB61C}" type="pres">
      <dgm:prSet presAssocID="{1D1ACAF8-9B40-D242-8F14-5BBBA1B4E244}" presName="FourNodes_2" presStyleLbl="node1" presStyleIdx="1" presStyleCnt="4">
        <dgm:presLayoutVars>
          <dgm:bulletEnabled val="1"/>
        </dgm:presLayoutVars>
      </dgm:prSet>
      <dgm:spPr/>
    </dgm:pt>
    <dgm:pt modelId="{ACA8A337-7696-EF45-A5F6-1E24E50D7370}" type="pres">
      <dgm:prSet presAssocID="{1D1ACAF8-9B40-D242-8F14-5BBBA1B4E244}" presName="FourNodes_3" presStyleLbl="node1" presStyleIdx="2" presStyleCnt="4">
        <dgm:presLayoutVars>
          <dgm:bulletEnabled val="1"/>
        </dgm:presLayoutVars>
      </dgm:prSet>
      <dgm:spPr/>
    </dgm:pt>
    <dgm:pt modelId="{04699E91-1A1A-3141-A5D1-EF2A519E8481}" type="pres">
      <dgm:prSet presAssocID="{1D1ACAF8-9B40-D242-8F14-5BBBA1B4E244}" presName="FourNodes_4" presStyleLbl="node1" presStyleIdx="3" presStyleCnt="4">
        <dgm:presLayoutVars>
          <dgm:bulletEnabled val="1"/>
        </dgm:presLayoutVars>
      </dgm:prSet>
      <dgm:spPr/>
    </dgm:pt>
    <dgm:pt modelId="{DE635720-C5F2-7B48-BC21-A54F8FFFB011}" type="pres">
      <dgm:prSet presAssocID="{1D1ACAF8-9B40-D242-8F14-5BBBA1B4E244}" presName="FourConn_1-2" presStyleLbl="fgAccFollowNode1" presStyleIdx="0" presStyleCnt="3">
        <dgm:presLayoutVars>
          <dgm:bulletEnabled val="1"/>
        </dgm:presLayoutVars>
      </dgm:prSet>
      <dgm:spPr/>
    </dgm:pt>
    <dgm:pt modelId="{358F2B96-7D04-C04B-AE89-78E437C89571}" type="pres">
      <dgm:prSet presAssocID="{1D1ACAF8-9B40-D242-8F14-5BBBA1B4E244}" presName="FourConn_2-3" presStyleLbl="fgAccFollowNode1" presStyleIdx="1" presStyleCnt="3">
        <dgm:presLayoutVars>
          <dgm:bulletEnabled val="1"/>
        </dgm:presLayoutVars>
      </dgm:prSet>
      <dgm:spPr/>
    </dgm:pt>
    <dgm:pt modelId="{0D8738DE-9A77-3948-B276-655942E3EE67}" type="pres">
      <dgm:prSet presAssocID="{1D1ACAF8-9B40-D242-8F14-5BBBA1B4E244}" presName="FourConn_3-4" presStyleLbl="fgAccFollowNode1" presStyleIdx="2" presStyleCnt="3">
        <dgm:presLayoutVars>
          <dgm:bulletEnabled val="1"/>
        </dgm:presLayoutVars>
      </dgm:prSet>
      <dgm:spPr/>
    </dgm:pt>
    <dgm:pt modelId="{8E24D15B-516A-3C40-8184-DC67461370CC}" type="pres">
      <dgm:prSet presAssocID="{1D1ACAF8-9B40-D242-8F14-5BBBA1B4E244}" presName="FourNodes_1_text" presStyleLbl="node1" presStyleIdx="3" presStyleCnt="4">
        <dgm:presLayoutVars>
          <dgm:bulletEnabled val="1"/>
        </dgm:presLayoutVars>
      </dgm:prSet>
      <dgm:spPr/>
    </dgm:pt>
    <dgm:pt modelId="{235C4F29-C455-804D-AB9A-DE10CFD14387}" type="pres">
      <dgm:prSet presAssocID="{1D1ACAF8-9B40-D242-8F14-5BBBA1B4E244}" presName="FourNodes_2_text" presStyleLbl="node1" presStyleIdx="3" presStyleCnt="4">
        <dgm:presLayoutVars>
          <dgm:bulletEnabled val="1"/>
        </dgm:presLayoutVars>
      </dgm:prSet>
      <dgm:spPr/>
    </dgm:pt>
    <dgm:pt modelId="{28DA80CA-91E3-9B4E-A212-1F8933680A76}" type="pres">
      <dgm:prSet presAssocID="{1D1ACAF8-9B40-D242-8F14-5BBBA1B4E244}" presName="FourNodes_3_text" presStyleLbl="node1" presStyleIdx="3" presStyleCnt="4">
        <dgm:presLayoutVars>
          <dgm:bulletEnabled val="1"/>
        </dgm:presLayoutVars>
      </dgm:prSet>
      <dgm:spPr/>
    </dgm:pt>
    <dgm:pt modelId="{55FE5784-9630-E94D-92EC-AE43E5F1555F}" type="pres">
      <dgm:prSet presAssocID="{1D1ACAF8-9B40-D242-8F14-5BBBA1B4E244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11955012-CB6D-D749-A25A-741C6C0296C6}" type="presOf" srcId="{1791C884-59AC-2A4C-9964-E83D773EAF93}" destId="{0D8738DE-9A77-3948-B276-655942E3EE67}" srcOrd="0" destOrd="0" presId="urn:microsoft.com/office/officeart/2005/8/layout/vProcess5"/>
    <dgm:cxn modelId="{9E94BC20-0B81-9945-9118-C061CF3A99DC}" type="presOf" srcId="{CC942ED1-2C7D-FA47-B8AB-1784C195A386}" destId="{8E24D15B-516A-3C40-8184-DC67461370CC}" srcOrd="1" destOrd="0" presId="urn:microsoft.com/office/officeart/2005/8/layout/vProcess5"/>
    <dgm:cxn modelId="{AFB7974D-47DF-804D-9E46-8142D15769C4}" type="presOf" srcId="{D576096B-B6F7-4A42-B093-C81DE0D1A422}" destId="{358F2B96-7D04-C04B-AE89-78E437C89571}" srcOrd="0" destOrd="0" presId="urn:microsoft.com/office/officeart/2005/8/layout/vProcess5"/>
    <dgm:cxn modelId="{154CDB53-F099-EC45-B24C-6C932AA72355}" type="presOf" srcId="{3DD67C8E-B4D2-8642-A9C1-5F5EE8B7A306}" destId="{28DA80CA-91E3-9B4E-A212-1F8933680A76}" srcOrd="1" destOrd="0" presId="urn:microsoft.com/office/officeart/2005/8/layout/vProcess5"/>
    <dgm:cxn modelId="{EE095D5E-691A-F441-87E1-3D82681C24CA}" srcId="{1D1ACAF8-9B40-D242-8F14-5BBBA1B4E244}" destId="{3DD67C8E-B4D2-8642-A9C1-5F5EE8B7A306}" srcOrd="2" destOrd="0" parTransId="{66F63E0E-C54D-364E-9454-5B4F7FF45979}" sibTransId="{1791C884-59AC-2A4C-9964-E83D773EAF93}"/>
    <dgm:cxn modelId="{3E25D37F-521A-5A4E-9CC5-C91C1F454EF7}" type="presOf" srcId="{ABE01509-8301-C84D-8C42-1F7CAEBE7239}" destId="{DE635720-C5F2-7B48-BC21-A54F8FFFB011}" srcOrd="0" destOrd="0" presId="urn:microsoft.com/office/officeart/2005/8/layout/vProcess5"/>
    <dgm:cxn modelId="{A6672D98-A120-B348-8935-7E281E81C059}" srcId="{1D1ACAF8-9B40-D242-8F14-5BBBA1B4E244}" destId="{B41C2135-8007-7F4A-841E-FD80AE44C4F6}" srcOrd="1" destOrd="0" parTransId="{5F5C5F34-7D90-DB44-ACEB-F524F5DADDC1}" sibTransId="{D576096B-B6F7-4A42-B093-C81DE0D1A422}"/>
    <dgm:cxn modelId="{D7F33CA5-4B19-4C4C-8ABF-53C0EB184401}" srcId="{1D1ACAF8-9B40-D242-8F14-5BBBA1B4E244}" destId="{CC942ED1-2C7D-FA47-B8AB-1784C195A386}" srcOrd="0" destOrd="0" parTransId="{18070C36-9D52-674C-99BC-9C31DB69495D}" sibTransId="{ABE01509-8301-C84D-8C42-1F7CAEBE7239}"/>
    <dgm:cxn modelId="{E00D13B3-AE8D-1F44-8AF5-FAA1385C0E77}" type="presOf" srcId="{1D1ACAF8-9B40-D242-8F14-5BBBA1B4E244}" destId="{8BCCE731-AFE6-3848-9D7E-81C3FB0D5246}" srcOrd="0" destOrd="0" presId="urn:microsoft.com/office/officeart/2005/8/layout/vProcess5"/>
    <dgm:cxn modelId="{017EA5C3-A21D-E44B-AA75-988C3477508D}" type="presOf" srcId="{B6CABE28-1713-0B41-883E-2B122E4FD25A}" destId="{55FE5784-9630-E94D-92EC-AE43E5F1555F}" srcOrd="1" destOrd="0" presId="urn:microsoft.com/office/officeart/2005/8/layout/vProcess5"/>
    <dgm:cxn modelId="{78FA9CC6-28A1-7647-99C7-73610082CF0E}" type="presOf" srcId="{3DD67C8E-B4D2-8642-A9C1-5F5EE8B7A306}" destId="{ACA8A337-7696-EF45-A5F6-1E24E50D7370}" srcOrd="0" destOrd="0" presId="urn:microsoft.com/office/officeart/2005/8/layout/vProcess5"/>
    <dgm:cxn modelId="{667CF7D6-DBAC-F646-AC33-733A3DCD33AA}" type="presOf" srcId="{CC942ED1-2C7D-FA47-B8AB-1784C195A386}" destId="{17B75526-0EEB-6C4B-819A-9C31F33DD5A2}" srcOrd="0" destOrd="0" presId="urn:microsoft.com/office/officeart/2005/8/layout/vProcess5"/>
    <dgm:cxn modelId="{8013D0D7-DE84-1645-9B54-2AA1438D95C2}" type="presOf" srcId="{B6CABE28-1713-0B41-883E-2B122E4FD25A}" destId="{04699E91-1A1A-3141-A5D1-EF2A519E8481}" srcOrd="0" destOrd="0" presId="urn:microsoft.com/office/officeart/2005/8/layout/vProcess5"/>
    <dgm:cxn modelId="{7976D6DF-1DAB-FE40-B0D3-2E0058CA30F6}" srcId="{1D1ACAF8-9B40-D242-8F14-5BBBA1B4E244}" destId="{B6CABE28-1713-0B41-883E-2B122E4FD25A}" srcOrd="3" destOrd="0" parTransId="{01B1B702-3A9E-2047-8768-5B824905770B}" sibTransId="{D91AC915-550F-6549-9719-A9927DF9F426}"/>
    <dgm:cxn modelId="{F07BFEF3-5D1B-1644-B981-2273B51520C7}" type="presOf" srcId="{B41C2135-8007-7F4A-841E-FD80AE44C4F6}" destId="{62D47805-801D-874A-A7AF-D7770ABFB61C}" srcOrd="0" destOrd="0" presId="urn:microsoft.com/office/officeart/2005/8/layout/vProcess5"/>
    <dgm:cxn modelId="{E5F9FCFA-6C30-A743-A912-278A448F44E9}" type="presOf" srcId="{B41C2135-8007-7F4A-841E-FD80AE44C4F6}" destId="{235C4F29-C455-804D-AB9A-DE10CFD14387}" srcOrd="1" destOrd="0" presId="urn:microsoft.com/office/officeart/2005/8/layout/vProcess5"/>
    <dgm:cxn modelId="{33093ECA-0AF6-E947-8E5E-4980E69E1D5A}" type="presParOf" srcId="{8BCCE731-AFE6-3848-9D7E-81C3FB0D5246}" destId="{0C928A48-9F6C-9647-A217-823D9886FF5A}" srcOrd="0" destOrd="0" presId="urn:microsoft.com/office/officeart/2005/8/layout/vProcess5"/>
    <dgm:cxn modelId="{C65A21B6-CABA-9F4D-9786-A97EC8943FAB}" type="presParOf" srcId="{8BCCE731-AFE6-3848-9D7E-81C3FB0D5246}" destId="{17B75526-0EEB-6C4B-819A-9C31F33DD5A2}" srcOrd="1" destOrd="0" presId="urn:microsoft.com/office/officeart/2005/8/layout/vProcess5"/>
    <dgm:cxn modelId="{E3567594-E4D9-E14C-9787-72CD1C40B29D}" type="presParOf" srcId="{8BCCE731-AFE6-3848-9D7E-81C3FB0D5246}" destId="{62D47805-801D-874A-A7AF-D7770ABFB61C}" srcOrd="2" destOrd="0" presId="urn:microsoft.com/office/officeart/2005/8/layout/vProcess5"/>
    <dgm:cxn modelId="{8DCE0525-ECCC-1F43-A02F-3DFDD8E6F7BB}" type="presParOf" srcId="{8BCCE731-AFE6-3848-9D7E-81C3FB0D5246}" destId="{ACA8A337-7696-EF45-A5F6-1E24E50D7370}" srcOrd="3" destOrd="0" presId="urn:microsoft.com/office/officeart/2005/8/layout/vProcess5"/>
    <dgm:cxn modelId="{0726A94D-E985-C94D-B6F4-7974571ED3E3}" type="presParOf" srcId="{8BCCE731-AFE6-3848-9D7E-81C3FB0D5246}" destId="{04699E91-1A1A-3141-A5D1-EF2A519E8481}" srcOrd="4" destOrd="0" presId="urn:microsoft.com/office/officeart/2005/8/layout/vProcess5"/>
    <dgm:cxn modelId="{F6AA4823-3E63-594A-B858-090810B2C9BE}" type="presParOf" srcId="{8BCCE731-AFE6-3848-9D7E-81C3FB0D5246}" destId="{DE635720-C5F2-7B48-BC21-A54F8FFFB011}" srcOrd="5" destOrd="0" presId="urn:microsoft.com/office/officeart/2005/8/layout/vProcess5"/>
    <dgm:cxn modelId="{BABC5752-8BCB-374D-B0D9-6B0A52418107}" type="presParOf" srcId="{8BCCE731-AFE6-3848-9D7E-81C3FB0D5246}" destId="{358F2B96-7D04-C04B-AE89-78E437C89571}" srcOrd="6" destOrd="0" presId="urn:microsoft.com/office/officeart/2005/8/layout/vProcess5"/>
    <dgm:cxn modelId="{AE379C3F-A1A6-724E-A519-CF330ABB2615}" type="presParOf" srcId="{8BCCE731-AFE6-3848-9D7E-81C3FB0D5246}" destId="{0D8738DE-9A77-3948-B276-655942E3EE67}" srcOrd="7" destOrd="0" presId="urn:microsoft.com/office/officeart/2005/8/layout/vProcess5"/>
    <dgm:cxn modelId="{5C5F1A47-1CF8-FB48-BCCA-8D057984E1CB}" type="presParOf" srcId="{8BCCE731-AFE6-3848-9D7E-81C3FB0D5246}" destId="{8E24D15B-516A-3C40-8184-DC67461370CC}" srcOrd="8" destOrd="0" presId="urn:microsoft.com/office/officeart/2005/8/layout/vProcess5"/>
    <dgm:cxn modelId="{C3F5BB24-2C0D-4D4E-A944-F57BD2EF087A}" type="presParOf" srcId="{8BCCE731-AFE6-3848-9D7E-81C3FB0D5246}" destId="{235C4F29-C455-804D-AB9A-DE10CFD14387}" srcOrd="9" destOrd="0" presId="urn:microsoft.com/office/officeart/2005/8/layout/vProcess5"/>
    <dgm:cxn modelId="{825A65F3-6BFE-E44D-AAA8-AA857C99F927}" type="presParOf" srcId="{8BCCE731-AFE6-3848-9D7E-81C3FB0D5246}" destId="{28DA80CA-91E3-9B4E-A212-1F8933680A76}" srcOrd="10" destOrd="0" presId="urn:microsoft.com/office/officeart/2005/8/layout/vProcess5"/>
    <dgm:cxn modelId="{6909B443-EDC9-2C4D-B51A-6A977BA33D1D}" type="presParOf" srcId="{8BCCE731-AFE6-3848-9D7E-81C3FB0D5246}" destId="{55FE5784-9630-E94D-92EC-AE43E5F1555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03E2096-C2F5-6A48-87B2-3CE67A1C1619}" type="doc">
      <dgm:prSet loTypeId="urn:microsoft.com/office/officeart/2005/8/layout/vProcess5" loCatId="list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14FCEC4-7563-7948-8B73-6B38B9B86A28}">
      <dgm:prSet custT="1"/>
      <dgm:spPr/>
      <dgm:t>
        <a:bodyPr/>
        <a:lstStyle/>
        <a:p>
          <a:r>
            <a:rPr lang="en-IN" sz="2000" b="1" i="0">
              <a:latin typeface="Calibri Bold"/>
              <a:cs typeface="Comic Sans MS"/>
            </a:rPr>
            <a:t>Caring for the emotional needs of the patient demands continuity and should not be treated as a single event.</a:t>
          </a:r>
          <a:endParaRPr lang="en-IN" sz="2000" b="1" i="0" dirty="0">
            <a:latin typeface="Calibri Bold"/>
            <a:cs typeface="Comic Sans MS"/>
          </a:endParaRPr>
        </a:p>
      </dgm:t>
    </dgm:pt>
    <dgm:pt modelId="{D1ED1966-9412-C14E-88C3-1BB546B3D337}" type="parTrans" cxnId="{C9A298C3-22D5-BC4A-B3A1-697B674BC915}">
      <dgm:prSet/>
      <dgm:spPr/>
      <dgm:t>
        <a:bodyPr/>
        <a:lstStyle/>
        <a:p>
          <a:endParaRPr lang="en-US"/>
        </a:p>
      </dgm:t>
    </dgm:pt>
    <dgm:pt modelId="{27244CF1-4BE7-494A-B658-68C7E603D8A5}" type="sibTrans" cxnId="{C9A298C3-22D5-BC4A-B3A1-697B674BC915}">
      <dgm:prSet/>
      <dgm:spPr/>
      <dgm:t>
        <a:bodyPr/>
        <a:lstStyle/>
        <a:p>
          <a:endParaRPr lang="en-US"/>
        </a:p>
      </dgm:t>
    </dgm:pt>
    <dgm:pt modelId="{D32CFCA0-B88B-DB40-B20B-1B61B4C512FB}">
      <dgm:prSet custT="1"/>
      <dgm:spPr/>
      <dgm:t>
        <a:bodyPr/>
        <a:lstStyle/>
        <a:p>
          <a:r>
            <a:rPr lang="en-IN" sz="2000" b="1" i="0">
              <a:latin typeface="Calibri Bold"/>
              <a:cs typeface="Comic Sans MS"/>
            </a:rPr>
            <a:t>Holistic patient care should be the aim whilst they undergo treatment</a:t>
          </a:r>
          <a:endParaRPr lang="en-IN" sz="2000" b="1" i="0" dirty="0">
            <a:latin typeface="Calibri Bold"/>
            <a:cs typeface="Comic Sans MS"/>
          </a:endParaRPr>
        </a:p>
      </dgm:t>
    </dgm:pt>
    <dgm:pt modelId="{DECF8428-C303-8145-9CB8-E2FF09476083}" type="parTrans" cxnId="{80FE20CF-6D99-0741-9D5B-B0360F5B73FA}">
      <dgm:prSet/>
      <dgm:spPr/>
      <dgm:t>
        <a:bodyPr/>
        <a:lstStyle/>
        <a:p>
          <a:endParaRPr lang="en-US"/>
        </a:p>
      </dgm:t>
    </dgm:pt>
    <dgm:pt modelId="{AA3333E8-5931-CE45-8B2D-8311DA884D78}" type="sibTrans" cxnId="{80FE20CF-6D99-0741-9D5B-B0360F5B73FA}">
      <dgm:prSet/>
      <dgm:spPr/>
      <dgm:t>
        <a:bodyPr/>
        <a:lstStyle/>
        <a:p>
          <a:endParaRPr lang="en-US"/>
        </a:p>
      </dgm:t>
    </dgm:pt>
    <dgm:pt modelId="{EE0447C8-1C00-BF48-B89E-62E962551123}">
      <dgm:prSet custT="1"/>
      <dgm:spPr/>
      <dgm:t>
        <a:bodyPr/>
        <a:lstStyle/>
        <a:p>
          <a:r>
            <a:rPr lang="en-IN" sz="2000" b="1" i="0">
              <a:latin typeface="Calibri Bold"/>
              <a:cs typeface="Comic Sans MS"/>
            </a:rPr>
            <a:t>Important to discuss about options available, cost, success rate of different procedures</a:t>
          </a:r>
          <a:endParaRPr lang="en-IN" sz="2000" b="1" i="0" dirty="0">
            <a:latin typeface="Calibri Bold"/>
            <a:cs typeface="Comic Sans MS"/>
          </a:endParaRPr>
        </a:p>
      </dgm:t>
    </dgm:pt>
    <dgm:pt modelId="{224F0D3F-3A96-3E48-B8DE-984FCF536151}" type="parTrans" cxnId="{2640A50E-B989-F147-8375-B1185E0AAED4}">
      <dgm:prSet/>
      <dgm:spPr/>
      <dgm:t>
        <a:bodyPr/>
        <a:lstStyle/>
        <a:p>
          <a:endParaRPr lang="en-US"/>
        </a:p>
      </dgm:t>
    </dgm:pt>
    <dgm:pt modelId="{70C9E0F2-03C5-4843-8AE4-D18DEBFAB5AC}" type="sibTrans" cxnId="{2640A50E-B989-F147-8375-B1185E0AAED4}">
      <dgm:prSet/>
      <dgm:spPr/>
      <dgm:t>
        <a:bodyPr/>
        <a:lstStyle/>
        <a:p>
          <a:endParaRPr lang="en-US"/>
        </a:p>
      </dgm:t>
    </dgm:pt>
    <dgm:pt modelId="{2A09CDAB-72F9-2543-BF94-2D61C87E63DB}">
      <dgm:prSet custT="1"/>
      <dgm:spPr/>
      <dgm:t>
        <a:bodyPr/>
        <a:lstStyle/>
        <a:p>
          <a:r>
            <a:rPr lang="en-IN" sz="2000" b="1" i="0">
              <a:latin typeface="Calibri Bold"/>
              <a:cs typeface="Comic Sans MS"/>
            </a:rPr>
            <a:t>Must emphasize that failures are more than successes</a:t>
          </a:r>
          <a:endParaRPr lang="en-IN" sz="2000" b="1" i="0" dirty="0">
            <a:latin typeface="Calibri Bold"/>
            <a:cs typeface="Comic Sans MS"/>
          </a:endParaRPr>
        </a:p>
      </dgm:t>
    </dgm:pt>
    <dgm:pt modelId="{2E802CE5-F495-724C-AA31-152BFC71F41A}" type="parTrans" cxnId="{818A30CF-0F16-274F-B203-4668F47DF065}">
      <dgm:prSet/>
      <dgm:spPr/>
      <dgm:t>
        <a:bodyPr/>
        <a:lstStyle/>
        <a:p>
          <a:endParaRPr lang="en-US"/>
        </a:p>
      </dgm:t>
    </dgm:pt>
    <dgm:pt modelId="{0141977D-4526-D94A-B217-E6653F265B94}" type="sibTrans" cxnId="{818A30CF-0F16-274F-B203-4668F47DF065}">
      <dgm:prSet/>
      <dgm:spPr/>
      <dgm:t>
        <a:bodyPr/>
        <a:lstStyle/>
        <a:p>
          <a:endParaRPr lang="en-US"/>
        </a:p>
      </dgm:t>
    </dgm:pt>
    <dgm:pt modelId="{5E4A2395-B6DF-DE46-97BC-1922B26D06D4}" type="pres">
      <dgm:prSet presAssocID="{803E2096-C2F5-6A48-87B2-3CE67A1C1619}" presName="outerComposite" presStyleCnt="0">
        <dgm:presLayoutVars>
          <dgm:chMax val="5"/>
          <dgm:dir/>
          <dgm:resizeHandles val="exact"/>
        </dgm:presLayoutVars>
      </dgm:prSet>
      <dgm:spPr/>
    </dgm:pt>
    <dgm:pt modelId="{0D45EBE2-38C5-F145-AC78-52676E7D8858}" type="pres">
      <dgm:prSet presAssocID="{803E2096-C2F5-6A48-87B2-3CE67A1C1619}" presName="dummyMaxCanvas" presStyleCnt="0">
        <dgm:presLayoutVars/>
      </dgm:prSet>
      <dgm:spPr/>
    </dgm:pt>
    <dgm:pt modelId="{FC9CAA64-9A25-3847-B283-6D4C17970E24}" type="pres">
      <dgm:prSet presAssocID="{803E2096-C2F5-6A48-87B2-3CE67A1C1619}" presName="FourNodes_1" presStyleLbl="node1" presStyleIdx="0" presStyleCnt="4">
        <dgm:presLayoutVars>
          <dgm:bulletEnabled val="1"/>
        </dgm:presLayoutVars>
      </dgm:prSet>
      <dgm:spPr/>
    </dgm:pt>
    <dgm:pt modelId="{06A4970A-37AD-CC4D-ACE9-3C84900F5615}" type="pres">
      <dgm:prSet presAssocID="{803E2096-C2F5-6A48-87B2-3CE67A1C1619}" presName="FourNodes_2" presStyleLbl="node1" presStyleIdx="1" presStyleCnt="4">
        <dgm:presLayoutVars>
          <dgm:bulletEnabled val="1"/>
        </dgm:presLayoutVars>
      </dgm:prSet>
      <dgm:spPr/>
    </dgm:pt>
    <dgm:pt modelId="{6A173AB5-B800-4C4E-A320-C0F5D96FE029}" type="pres">
      <dgm:prSet presAssocID="{803E2096-C2F5-6A48-87B2-3CE67A1C1619}" presName="FourNodes_3" presStyleLbl="node1" presStyleIdx="2" presStyleCnt="4">
        <dgm:presLayoutVars>
          <dgm:bulletEnabled val="1"/>
        </dgm:presLayoutVars>
      </dgm:prSet>
      <dgm:spPr/>
    </dgm:pt>
    <dgm:pt modelId="{E44E1FBC-C5DB-9042-9DE3-DACBA2019136}" type="pres">
      <dgm:prSet presAssocID="{803E2096-C2F5-6A48-87B2-3CE67A1C1619}" presName="FourNodes_4" presStyleLbl="node1" presStyleIdx="3" presStyleCnt="4">
        <dgm:presLayoutVars>
          <dgm:bulletEnabled val="1"/>
        </dgm:presLayoutVars>
      </dgm:prSet>
      <dgm:spPr/>
    </dgm:pt>
    <dgm:pt modelId="{2CF96697-C0B2-DD44-9EC4-C88D503E27BF}" type="pres">
      <dgm:prSet presAssocID="{803E2096-C2F5-6A48-87B2-3CE67A1C1619}" presName="FourConn_1-2" presStyleLbl="fgAccFollowNode1" presStyleIdx="0" presStyleCnt="3">
        <dgm:presLayoutVars>
          <dgm:bulletEnabled val="1"/>
        </dgm:presLayoutVars>
      </dgm:prSet>
      <dgm:spPr/>
    </dgm:pt>
    <dgm:pt modelId="{F45BB3F1-A998-1E41-9BCA-8E66E2264E29}" type="pres">
      <dgm:prSet presAssocID="{803E2096-C2F5-6A48-87B2-3CE67A1C1619}" presName="FourConn_2-3" presStyleLbl="fgAccFollowNode1" presStyleIdx="1" presStyleCnt="3">
        <dgm:presLayoutVars>
          <dgm:bulletEnabled val="1"/>
        </dgm:presLayoutVars>
      </dgm:prSet>
      <dgm:spPr/>
    </dgm:pt>
    <dgm:pt modelId="{BCC69752-658E-B944-9D7C-237A024039AD}" type="pres">
      <dgm:prSet presAssocID="{803E2096-C2F5-6A48-87B2-3CE67A1C1619}" presName="FourConn_3-4" presStyleLbl="fgAccFollowNode1" presStyleIdx="2" presStyleCnt="3">
        <dgm:presLayoutVars>
          <dgm:bulletEnabled val="1"/>
        </dgm:presLayoutVars>
      </dgm:prSet>
      <dgm:spPr/>
    </dgm:pt>
    <dgm:pt modelId="{7009417A-2842-5044-B119-5614B1390D5F}" type="pres">
      <dgm:prSet presAssocID="{803E2096-C2F5-6A48-87B2-3CE67A1C1619}" presName="FourNodes_1_text" presStyleLbl="node1" presStyleIdx="3" presStyleCnt="4">
        <dgm:presLayoutVars>
          <dgm:bulletEnabled val="1"/>
        </dgm:presLayoutVars>
      </dgm:prSet>
      <dgm:spPr/>
    </dgm:pt>
    <dgm:pt modelId="{C8DE732A-7FF9-8941-BF16-9E71816ECF29}" type="pres">
      <dgm:prSet presAssocID="{803E2096-C2F5-6A48-87B2-3CE67A1C1619}" presName="FourNodes_2_text" presStyleLbl="node1" presStyleIdx="3" presStyleCnt="4">
        <dgm:presLayoutVars>
          <dgm:bulletEnabled val="1"/>
        </dgm:presLayoutVars>
      </dgm:prSet>
      <dgm:spPr/>
    </dgm:pt>
    <dgm:pt modelId="{0E38E126-CDDA-F24D-BE1A-988AECD45488}" type="pres">
      <dgm:prSet presAssocID="{803E2096-C2F5-6A48-87B2-3CE67A1C1619}" presName="FourNodes_3_text" presStyleLbl="node1" presStyleIdx="3" presStyleCnt="4">
        <dgm:presLayoutVars>
          <dgm:bulletEnabled val="1"/>
        </dgm:presLayoutVars>
      </dgm:prSet>
      <dgm:spPr/>
    </dgm:pt>
    <dgm:pt modelId="{60640CCC-4459-FE44-B504-8E0254BFFB22}" type="pres">
      <dgm:prSet presAssocID="{803E2096-C2F5-6A48-87B2-3CE67A1C1619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2640A50E-B989-F147-8375-B1185E0AAED4}" srcId="{803E2096-C2F5-6A48-87B2-3CE67A1C1619}" destId="{EE0447C8-1C00-BF48-B89E-62E962551123}" srcOrd="2" destOrd="0" parTransId="{224F0D3F-3A96-3E48-B8DE-984FCF536151}" sibTransId="{70C9E0F2-03C5-4843-8AE4-D18DEBFAB5AC}"/>
    <dgm:cxn modelId="{62C5B334-C4CA-934D-861D-89AD5DF2A4FF}" type="presOf" srcId="{D32CFCA0-B88B-DB40-B20B-1B61B4C512FB}" destId="{06A4970A-37AD-CC4D-ACE9-3C84900F5615}" srcOrd="0" destOrd="0" presId="urn:microsoft.com/office/officeart/2005/8/layout/vProcess5"/>
    <dgm:cxn modelId="{A7BE594B-005B-5A4F-9F94-0906C9834929}" type="presOf" srcId="{2A09CDAB-72F9-2543-BF94-2D61C87E63DB}" destId="{60640CCC-4459-FE44-B504-8E0254BFFB22}" srcOrd="1" destOrd="0" presId="urn:microsoft.com/office/officeart/2005/8/layout/vProcess5"/>
    <dgm:cxn modelId="{E9262056-A052-9248-ABDE-935695CF8C5B}" type="presOf" srcId="{EE0447C8-1C00-BF48-B89E-62E962551123}" destId="{0E38E126-CDDA-F24D-BE1A-988AECD45488}" srcOrd="1" destOrd="0" presId="urn:microsoft.com/office/officeart/2005/8/layout/vProcess5"/>
    <dgm:cxn modelId="{32F84072-8490-CB4E-8BD0-F2B9FD7B5A98}" type="presOf" srcId="{2A09CDAB-72F9-2543-BF94-2D61C87E63DB}" destId="{E44E1FBC-C5DB-9042-9DE3-DACBA2019136}" srcOrd="0" destOrd="0" presId="urn:microsoft.com/office/officeart/2005/8/layout/vProcess5"/>
    <dgm:cxn modelId="{54063F99-1EC2-FA4D-B1FE-5B1B4D179653}" type="presOf" srcId="{AA3333E8-5931-CE45-8B2D-8311DA884D78}" destId="{F45BB3F1-A998-1E41-9BCA-8E66E2264E29}" srcOrd="0" destOrd="0" presId="urn:microsoft.com/office/officeart/2005/8/layout/vProcess5"/>
    <dgm:cxn modelId="{6F00629E-4C53-ED41-9228-286A0C71AFA8}" type="presOf" srcId="{214FCEC4-7563-7948-8B73-6B38B9B86A28}" destId="{FC9CAA64-9A25-3847-B283-6D4C17970E24}" srcOrd="0" destOrd="0" presId="urn:microsoft.com/office/officeart/2005/8/layout/vProcess5"/>
    <dgm:cxn modelId="{B16B9EAE-4022-194C-AF0B-0DD28044D7F9}" type="presOf" srcId="{70C9E0F2-03C5-4843-8AE4-D18DEBFAB5AC}" destId="{BCC69752-658E-B944-9D7C-237A024039AD}" srcOrd="0" destOrd="0" presId="urn:microsoft.com/office/officeart/2005/8/layout/vProcess5"/>
    <dgm:cxn modelId="{F0ACFFBA-5AE3-4B48-9DA4-B45843620BA9}" type="presOf" srcId="{27244CF1-4BE7-494A-B658-68C7E603D8A5}" destId="{2CF96697-C0B2-DD44-9EC4-C88D503E27BF}" srcOrd="0" destOrd="0" presId="urn:microsoft.com/office/officeart/2005/8/layout/vProcess5"/>
    <dgm:cxn modelId="{C9A298C3-22D5-BC4A-B3A1-697B674BC915}" srcId="{803E2096-C2F5-6A48-87B2-3CE67A1C1619}" destId="{214FCEC4-7563-7948-8B73-6B38B9B86A28}" srcOrd="0" destOrd="0" parTransId="{D1ED1966-9412-C14E-88C3-1BB546B3D337}" sibTransId="{27244CF1-4BE7-494A-B658-68C7E603D8A5}"/>
    <dgm:cxn modelId="{80FE20CF-6D99-0741-9D5B-B0360F5B73FA}" srcId="{803E2096-C2F5-6A48-87B2-3CE67A1C1619}" destId="{D32CFCA0-B88B-DB40-B20B-1B61B4C512FB}" srcOrd="1" destOrd="0" parTransId="{DECF8428-C303-8145-9CB8-E2FF09476083}" sibTransId="{AA3333E8-5931-CE45-8B2D-8311DA884D78}"/>
    <dgm:cxn modelId="{818A30CF-0F16-274F-B203-4668F47DF065}" srcId="{803E2096-C2F5-6A48-87B2-3CE67A1C1619}" destId="{2A09CDAB-72F9-2543-BF94-2D61C87E63DB}" srcOrd="3" destOrd="0" parTransId="{2E802CE5-F495-724C-AA31-152BFC71F41A}" sibTransId="{0141977D-4526-D94A-B217-E6653F265B94}"/>
    <dgm:cxn modelId="{539A1BE8-AF0C-9841-B463-75B2707A4370}" type="presOf" srcId="{EE0447C8-1C00-BF48-B89E-62E962551123}" destId="{6A173AB5-B800-4C4E-A320-C0F5D96FE029}" srcOrd="0" destOrd="0" presId="urn:microsoft.com/office/officeart/2005/8/layout/vProcess5"/>
    <dgm:cxn modelId="{D69348E9-4639-C347-986F-29723453C1FD}" type="presOf" srcId="{803E2096-C2F5-6A48-87B2-3CE67A1C1619}" destId="{5E4A2395-B6DF-DE46-97BC-1922B26D06D4}" srcOrd="0" destOrd="0" presId="urn:microsoft.com/office/officeart/2005/8/layout/vProcess5"/>
    <dgm:cxn modelId="{1420DBF0-D64B-4949-B9D4-2E7378B32998}" type="presOf" srcId="{214FCEC4-7563-7948-8B73-6B38B9B86A28}" destId="{7009417A-2842-5044-B119-5614B1390D5F}" srcOrd="1" destOrd="0" presId="urn:microsoft.com/office/officeart/2005/8/layout/vProcess5"/>
    <dgm:cxn modelId="{11E95AF5-CB53-664A-B876-C2C82246ABB3}" type="presOf" srcId="{D32CFCA0-B88B-DB40-B20B-1B61B4C512FB}" destId="{C8DE732A-7FF9-8941-BF16-9E71816ECF29}" srcOrd="1" destOrd="0" presId="urn:microsoft.com/office/officeart/2005/8/layout/vProcess5"/>
    <dgm:cxn modelId="{EAED230E-8C25-3440-8753-7078EA7081CA}" type="presParOf" srcId="{5E4A2395-B6DF-DE46-97BC-1922B26D06D4}" destId="{0D45EBE2-38C5-F145-AC78-52676E7D8858}" srcOrd="0" destOrd="0" presId="urn:microsoft.com/office/officeart/2005/8/layout/vProcess5"/>
    <dgm:cxn modelId="{5F574690-1806-334C-BD76-419FD5001BC8}" type="presParOf" srcId="{5E4A2395-B6DF-DE46-97BC-1922B26D06D4}" destId="{FC9CAA64-9A25-3847-B283-6D4C17970E24}" srcOrd="1" destOrd="0" presId="urn:microsoft.com/office/officeart/2005/8/layout/vProcess5"/>
    <dgm:cxn modelId="{4016A140-2EEE-7C4B-BB10-8CC5D2342673}" type="presParOf" srcId="{5E4A2395-B6DF-DE46-97BC-1922B26D06D4}" destId="{06A4970A-37AD-CC4D-ACE9-3C84900F5615}" srcOrd="2" destOrd="0" presId="urn:microsoft.com/office/officeart/2005/8/layout/vProcess5"/>
    <dgm:cxn modelId="{79FAAD84-1F56-F54C-96AB-03D0BEF42107}" type="presParOf" srcId="{5E4A2395-B6DF-DE46-97BC-1922B26D06D4}" destId="{6A173AB5-B800-4C4E-A320-C0F5D96FE029}" srcOrd="3" destOrd="0" presId="urn:microsoft.com/office/officeart/2005/8/layout/vProcess5"/>
    <dgm:cxn modelId="{6DC980DD-4DE5-3040-950D-0F7ACBBCCFEE}" type="presParOf" srcId="{5E4A2395-B6DF-DE46-97BC-1922B26D06D4}" destId="{E44E1FBC-C5DB-9042-9DE3-DACBA2019136}" srcOrd="4" destOrd="0" presId="urn:microsoft.com/office/officeart/2005/8/layout/vProcess5"/>
    <dgm:cxn modelId="{6C8E9E7D-D801-EB4F-BB2A-570BDBF062FE}" type="presParOf" srcId="{5E4A2395-B6DF-DE46-97BC-1922B26D06D4}" destId="{2CF96697-C0B2-DD44-9EC4-C88D503E27BF}" srcOrd="5" destOrd="0" presId="urn:microsoft.com/office/officeart/2005/8/layout/vProcess5"/>
    <dgm:cxn modelId="{0022F128-77C0-114D-A7AD-A9907D29A0D8}" type="presParOf" srcId="{5E4A2395-B6DF-DE46-97BC-1922B26D06D4}" destId="{F45BB3F1-A998-1E41-9BCA-8E66E2264E29}" srcOrd="6" destOrd="0" presId="urn:microsoft.com/office/officeart/2005/8/layout/vProcess5"/>
    <dgm:cxn modelId="{017F56C4-C3C8-8443-BB40-DC5D2F800011}" type="presParOf" srcId="{5E4A2395-B6DF-DE46-97BC-1922B26D06D4}" destId="{BCC69752-658E-B944-9D7C-237A024039AD}" srcOrd="7" destOrd="0" presId="urn:microsoft.com/office/officeart/2005/8/layout/vProcess5"/>
    <dgm:cxn modelId="{252D29BB-23A8-0240-816A-8DBF19424C16}" type="presParOf" srcId="{5E4A2395-B6DF-DE46-97BC-1922B26D06D4}" destId="{7009417A-2842-5044-B119-5614B1390D5F}" srcOrd="8" destOrd="0" presId="urn:microsoft.com/office/officeart/2005/8/layout/vProcess5"/>
    <dgm:cxn modelId="{AF443BEA-D098-2B4C-8D46-56FD944BA5D2}" type="presParOf" srcId="{5E4A2395-B6DF-DE46-97BC-1922B26D06D4}" destId="{C8DE732A-7FF9-8941-BF16-9E71816ECF29}" srcOrd="9" destOrd="0" presId="urn:microsoft.com/office/officeart/2005/8/layout/vProcess5"/>
    <dgm:cxn modelId="{A649BFDF-B67A-F24A-9319-4C9CEEA48334}" type="presParOf" srcId="{5E4A2395-B6DF-DE46-97BC-1922B26D06D4}" destId="{0E38E126-CDDA-F24D-BE1A-988AECD45488}" srcOrd="10" destOrd="0" presId="urn:microsoft.com/office/officeart/2005/8/layout/vProcess5"/>
    <dgm:cxn modelId="{32D2E22A-F48E-144A-868C-6E4839EB1CAF}" type="presParOf" srcId="{5E4A2395-B6DF-DE46-97BC-1922B26D06D4}" destId="{60640CCC-4459-FE44-B504-8E0254BFFB22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AC3C46B-60F6-0B43-9F6D-0170C5F14B72}" type="doc">
      <dgm:prSet loTypeId="urn:microsoft.com/office/officeart/2008/layout/BendingPictureCaptionList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A552FC4-A702-2A4C-BEC2-65D17A5B75FF}">
      <dgm:prSet custT="1"/>
      <dgm:spPr/>
      <dgm:t>
        <a:bodyPr/>
        <a:lstStyle/>
        <a:p>
          <a:r>
            <a:rPr lang="en-US" sz="2000" b="1" i="0">
              <a:latin typeface="Calibri Bold"/>
              <a:cs typeface="Comic Sans MS"/>
            </a:rPr>
            <a:t>Infertility can be one of the most stressful and life- changing events a person can face</a:t>
          </a:r>
        </a:p>
        <a:p>
          <a:r>
            <a:rPr lang="en-US" sz="2000" b="1" i="0">
              <a:latin typeface="Calibri Bold"/>
              <a:cs typeface="Comic Sans MS"/>
            </a:rPr>
            <a:t> Counsellors have to validate the clients' experience and to normalize them </a:t>
          </a:r>
          <a:endParaRPr lang="en-IN" sz="2000" b="1" i="0" dirty="0">
            <a:latin typeface="Calibri Bold"/>
            <a:cs typeface="Comic Sans MS"/>
          </a:endParaRPr>
        </a:p>
      </dgm:t>
    </dgm:pt>
    <dgm:pt modelId="{3FA33D90-D864-F845-AB6F-5E60D762C45A}" type="parTrans" cxnId="{C1746D81-A2A6-244C-9998-CE7F92441D24}">
      <dgm:prSet/>
      <dgm:spPr/>
      <dgm:t>
        <a:bodyPr/>
        <a:lstStyle/>
        <a:p>
          <a:endParaRPr lang="en-US"/>
        </a:p>
      </dgm:t>
    </dgm:pt>
    <dgm:pt modelId="{1726078B-C59D-1D44-96E5-C54688ED2B25}" type="sibTrans" cxnId="{C1746D81-A2A6-244C-9998-CE7F92441D24}">
      <dgm:prSet/>
      <dgm:spPr/>
      <dgm:t>
        <a:bodyPr/>
        <a:lstStyle/>
        <a:p>
          <a:endParaRPr lang="en-US"/>
        </a:p>
      </dgm:t>
    </dgm:pt>
    <dgm:pt modelId="{2D8AD3F6-4CB8-7B4E-B479-14054C342EB5}">
      <dgm:prSet custT="1"/>
      <dgm:spPr/>
      <dgm:t>
        <a:bodyPr/>
        <a:lstStyle/>
        <a:p>
          <a:r>
            <a:rPr lang="en-US" sz="2000" b="1" i="0">
              <a:latin typeface="Calibri Bold"/>
              <a:cs typeface="Comic Sans MS"/>
            </a:rPr>
            <a:t>Psychological counselling should be offered to all infertile couples independent of their individual diagnoses or the stage of medical treatment and independent of treatment </a:t>
          </a:r>
          <a:endParaRPr lang="en-IN" sz="2000" b="1" i="0" dirty="0">
            <a:latin typeface="Calibri Bold"/>
            <a:cs typeface="Comic Sans MS"/>
          </a:endParaRPr>
        </a:p>
      </dgm:t>
    </dgm:pt>
    <dgm:pt modelId="{FAEF9411-DBBA-1841-AEF8-977C6D6EDF14}" type="parTrans" cxnId="{23E2C8BC-23E4-3649-ACD4-D6AADF20C320}">
      <dgm:prSet/>
      <dgm:spPr/>
      <dgm:t>
        <a:bodyPr/>
        <a:lstStyle/>
        <a:p>
          <a:endParaRPr lang="en-US"/>
        </a:p>
      </dgm:t>
    </dgm:pt>
    <dgm:pt modelId="{027B2DAA-BBE8-3C43-A654-CB53105F7BCE}" type="sibTrans" cxnId="{23E2C8BC-23E4-3649-ACD4-D6AADF20C320}">
      <dgm:prSet/>
      <dgm:spPr/>
      <dgm:t>
        <a:bodyPr/>
        <a:lstStyle/>
        <a:p>
          <a:endParaRPr lang="en-US"/>
        </a:p>
      </dgm:t>
    </dgm:pt>
    <dgm:pt modelId="{3D835765-5B32-094B-9036-88EC72B8F991}">
      <dgm:prSet custT="1"/>
      <dgm:spPr/>
      <dgm:t>
        <a:bodyPr/>
        <a:lstStyle/>
        <a:p>
          <a:r>
            <a:rPr lang="en-US" sz="2000" b="1" i="0">
              <a:latin typeface="Calibri Bold"/>
              <a:cs typeface="Comic Sans MS"/>
            </a:rPr>
            <a:t>Infertility counselling should be mandatory an integral component of ART and this should become evident for all patients right from the start of treatment </a:t>
          </a:r>
          <a:endParaRPr lang="en-IN" sz="2000" b="1" i="0" dirty="0">
            <a:latin typeface="Calibri Bold"/>
            <a:cs typeface="Comic Sans MS"/>
          </a:endParaRPr>
        </a:p>
      </dgm:t>
    </dgm:pt>
    <dgm:pt modelId="{1C3D887B-9AC9-F64D-B828-9D2862DC3EE2}" type="parTrans" cxnId="{515641C8-B740-7E42-938B-B4245FE34309}">
      <dgm:prSet/>
      <dgm:spPr/>
      <dgm:t>
        <a:bodyPr/>
        <a:lstStyle/>
        <a:p>
          <a:endParaRPr lang="en-US"/>
        </a:p>
      </dgm:t>
    </dgm:pt>
    <dgm:pt modelId="{E96B2D42-5993-BD4D-A680-DADC0A75ABB9}" type="sibTrans" cxnId="{515641C8-B740-7E42-938B-B4245FE34309}">
      <dgm:prSet/>
      <dgm:spPr/>
      <dgm:t>
        <a:bodyPr/>
        <a:lstStyle/>
        <a:p>
          <a:endParaRPr lang="en-US"/>
        </a:p>
      </dgm:t>
    </dgm:pt>
    <dgm:pt modelId="{748F08B9-2CE0-BB4B-B07D-5CC523FFDE1F}" type="pres">
      <dgm:prSet presAssocID="{EAC3C46B-60F6-0B43-9F6D-0170C5F14B72}" presName="Name0" presStyleCnt="0">
        <dgm:presLayoutVars>
          <dgm:dir/>
          <dgm:resizeHandles val="exact"/>
        </dgm:presLayoutVars>
      </dgm:prSet>
      <dgm:spPr/>
    </dgm:pt>
    <dgm:pt modelId="{4B440C85-8126-634C-BA66-6446506462A2}" type="pres">
      <dgm:prSet presAssocID="{CA552FC4-A702-2A4C-BEC2-65D17A5B75FF}" presName="composite" presStyleCnt="0"/>
      <dgm:spPr/>
    </dgm:pt>
    <dgm:pt modelId="{8188A3E4-4416-5B4C-B0EB-1C99C5B44CC5}" type="pres">
      <dgm:prSet presAssocID="{CA552FC4-A702-2A4C-BEC2-65D17A5B75FF}" presName="rect1" presStyleLbl="b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3000" r="-3000"/>
          </a:stretch>
        </a:blipFill>
      </dgm:spPr>
    </dgm:pt>
    <dgm:pt modelId="{1678AEEB-363D-C247-9B9D-1AD3520FBA84}" type="pres">
      <dgm:prSet presAssocID="{CA552FC4-A702-2A4C-BEC2-65D17A5B75FF}" presName="wedgeRectCallout1" presStyleLbl="node1" presStyleIdx="0" presStyleCnt="3" custScaleY="360956" custLinFactNeighborX="91" custLinFactNeighborY="81505">
        <dgm:presLayoutVars>
          <dgm:bulletEnabled val="1"/>
        </dgm:presLayoutVars>
      </dgm:prSet>
      <dgm:spPr/>
    </dgm:pt>
    <dgm:pt modelId="{E5D51510-43C0-4542-9C0D-FE9FE707CA52}" type="pres">
      <dgm:prSet presAssocID="{1726078B-C59D-1D44-96E5-C54688ED2B25}" presName="sibTrans" presStyleCnt="0"/>
      <dgm:spPr/>
    </dgm:pt>
    <dgm:pt modelId="{3AB924A0-966C-394D-B815-B61F2E0D58A0}" type="pres">
      <dgm:prSet presAssocID="{2D8AD3F6-4CB8-7B4E-B479-14054C342EB5}" presName="composite" presStyleCnt="0"/>
      <dgm:spPr/>
    </dgm:pt>
    <dgm:pt modelId="{CC530F95-7014-3546-A778-6497AA28C0A3}" type="pres">
      <dgm:prSet presAssocID="{2D8AD3F6-4CB8-7B4E-B479-14054C342EB5}" presName="rect1" presStyleLbl="b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9000" b="-9000"/>
          </a:stretch>
        </a:blipFill>
      </dgm:spPr>
    </dgm:pt>
    <dgm:pt modelId="{4BE9756B-A063-ED4B-90B2-4867FE51BEA9}" type="pres">
      <dgm:prSet presAssocID="{2D8AD3F6-4CB8-7B4E-B479-14054C342EB5}" presName="wedgeRectCallout1" presStyleLbl="node1" presStyleIdx="1" presStyleCnt="3" custScaleY="356821" custLinFactNeighborX="91" custLinFactNeighborY="81505">
        <dgm:presLayoutVars>
          <dgm:bulletEnabled val="1"/>
        </dgm:presLayoutVars>
      </dgm:prSet>
      <dgm:spPr/>
    </dgm:pt>
    <dgm:pt modelId="{FD16202F-38B5-6C47-866A-6F417ADA254E}" type="pres">
      <dgm:prSet presAssocID="{027B2DAA-BBE8-3C43-A654-CB53105F7BCE}" presName="sibTrans" presStyleCnt="0"/>
      <dgm:spPr/>
    </dgm:pt>
    <dgm:pt modelId="{D2C494B0-9640-9944-AF6A-C098FF5936CD}" type="pres">
      <dgm:prSet presAssocID="{3D835765-5B32-094B-9036-88EC72B8F991}" presName="composite" presStyleCnt="0"/>
      <dgm:spPr/>
    </dgm:pt>
    <dgm:pt modelId="{7BA8D2AF-DC80-A141-956B-67CF74D58698}" type="pres">
      <dgm:prSet presAssocID="{3D835765-5B32-094B-9036-88EC72B8F991}" presName="rect1" presStyleLbl="b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11000" b="-11000"/>
          </a:stretch>
        </a:blipFill>
      </dgm:spPr>
    </dgm:pt>
    <dgm:pt modelId="{76B665F2-93D1-2B4F-A05D-325B04B7EC4A}" type="pres">
      <dgm:prSet presAssocID="{3D835765-5B32-094B-9036-88EC72B8F991}" presName="wedgeRectCallout1" presStyleLbl="node1" presStyleIdx="2" presStyleCnt="3" custScaleY="356821" custLinFactNeighborX="91" custLinFactNeighborY="81505">
        <dgm:presLayoutVars>
          <dgm:bulletEnabled val="1"/>
        </dgm:presLayoutVars>
      </dgm:prSet>
      <dgm:spPr/>
    </dgm:pt>
  </dgm:ptLst>
  <dgm:cxnLst>
    <dgm:cxn modelId="{2E8F1A1D-A342-C346-A072-70C9467B0A3C}" type="presOf" srcId="{EAC3C46B-60F6-0B43-9F6D-0170C5F14B72}" destId="{748F08B9-2CE0-BB4B-B07D-5CC523FFDE1F}" srcOrd="0" destOrd="0" presId="urn:microsoft.com/office/officeart/2008/layout/BendingPictureCaptionList"/>
    <dgm:cxn modelId="{437F6473-780E-E345-8880-B63EB1878ABE}" type="presOf" srcId="{CA552FC4-A702-2A4C-BEC2-65D17A5B75FF}" destId="{1678AEEB-363D-C247-9B9D-1AD3520FBA84}" srcOrd="0" destOrd="0" presId="urn:microsoft.com/office/officeart/2008/layout/BendingPictureCaptionList"/>
    <dgm:cxn modelId="{C1746D81-A2A6-244C-9998-CE7F92441D24}" srcId="{EAC3C46B-60F6-0B43-9F6D-0170C5F14B72}" destId="{CA552FC4-A702-2A4C-BEC2-65D17A5B75FF}" srcOrd="0" destOrd="0" parTransId="{3FA33D90-D864-F845-AB6F-5E60D762C45A}" sibTransId="{1726078B-C59D-1D44-96E5-C54688ED2B25}"/>
    <dgm:cxn modelId="{A0A374B4-5DF2-BF42-817D-A3B46931DBC3}" type="presOf" srcId="{2D8AD3F6-4CB8-7B4E-B479-14054C342EB5}" destId="{4BE9756B-A063-ED4B-90B2-4867FE51BEA9}" srcOrd="0" destOrd="0" presId="urn:microsoft.com/office/officeart/2008/layout/BendingPictureCaptionList"/>
    <dgm:cxn modelId="{23E2C8BC-23E4-3649-ACD4-D6AADF20C320}" srcId="{EAC3C46B-60F6-0B43-9F6D-0170C5F14B72}" destId="{2D8AD3F6-4CB8-7B4E-B479-14054C342EB5}" srcOrd="1" destOrd="0" parTransId="{FAEF9411-DBBA-1841-AEF8-977C6D6EDF14}" sibTransId="{027B2DAA-BBE8-3C43-A654-CB53105F7BCE}"/>
    <dgm:cxn modelId="{486AC5C0-9E26-C645-81D4-24DB1273FDA8}" type="presOf" srcId="{3D835765-5B32-094B-9036-88EC72B8F991}" destId="{76B665F2-93D1-2B4F-A05D-325B04B7EC4A}" srcOrd="0" destOrd="0" presId="urn:microsoft.com/office/officeart/2008/layout/BendingPictureCaptionList"/>
    <dgm:cxn modelId="{515641C8-B740-7E42-938B-B4245FE34309}" srcId="{EAC3C46B-60F6-0B43-9F6D-0170C5F14B72}" destId="{3D835765-5B32-094B-9036-88EC72B8F991}" srcOrd="2" destOrd="0" parTransId="{1C3D887B-9AC9-F64D-B828-9D2862DC3EE2}" sibTransId="{E96B2D42-5993-BD4D-A680-DADC0A75ABB9}"/>
    <dgm:cxn modelId="{13B09B44-80A3-E446-8854-C9EFCEEB819C}" type="presParOf" srcId="{748F08B9-2CE0-BB4B-B07D-5CC523FFDE1F}" destId="{4B440C85-8126-634C-BA66-6446506462A2}" srcOrd="0" destOrd="0" presId="urn:microsoft.com/office/officeart/2008/layout/BendingPictureCaptionList"/>
    <dgm:cxn modelId="{6D789175-ABF1-144B-B175-A78E720C7352}" type="presParOf" srcId="{4B440C85-8126-634C-BA66-6446506462A2}" destId="{8188A3E4-4416-5B4C-B0EB-1C99C5B44CC5}" srcOrd="0" destOrd="0" presId="urn:microsoft.com/office/officeart/2008/layout/BendingPictureCaptionList"/>
    <dgm:cxn modelId="{00594A5A-95AE-E741-82B7-E13BCB46E50B}" type="presParOf" srcId="{4B440C85-8126-634C-BA66-6446506462A2}" destId="{1678AEEB-363D-C247-9B9D-1AD3520FBA84}" srcOrd="1" destOrd="0" presId="urn:microsoft.com/office/officeart/2008/layout/BendingPictureCaptionList"/>
    <dgm:cxn modelId="{F9690344-E09F-4B44-BFA2-CD7798B53731}" type="presParOf" srcId="{748F08B9-2CE0-BB4B-B07D-5CC523FFDE1F}" destId="{E5D51510-43C0-4542-9C0D-FE9FE707CA52}" srcOrd="1" destOrd="0" presId="urn:microsoft.com/office/officeart/2008/layout/BendingPictureCaptionList"/>
    <dgm:cxn modelId="{FC09C657-731C-7340-BBEF-4537D73D8BDE}" type="presParOf" srcId="{748F08B9-2CE0-BB4B-B07D-5CC523FFDE1F}" destId="{3AB924A0-966C-394D-B815-B61F2E0D58A0}" srcOrd="2" destOrd="0" presId="urn:microsoft.com/office/officeart/2008/layout/BendingPictureCaptionList"/>
    <dgm:cxn modelId="{56D00C06-8F87-5E47-8A78-0693A081310B}" type="presParOf" srcId="{3AB924A0-966C-394D-B815-B61F2E0D58A0}" destId="{CC530F95-7014-3546-A778-6497AA28C0A3}" srcOrd="0" destOrd="0" presId="urn:microsoft.com/office/officeart/2008/layout/BendingPictureCaptionList"/>
    <dgm:cxn modelId="{5CA6DFAA-FC31-5F41-83A1-33054D8F1696}" type="presParOf" srcId="{3AB924A0-966C-394D-B815-B61F2E0D58A0}" destId="{4BE9756B-A063-ED4B-90B2-4867FE51BEA9}" srcOrd="1" destOrd="0" presId="urn:microsoft.com/office/officeart/2008/layout/BendingPictureCaptionList"/>
    <dgm:cxn modelId="{77ED8438-AA33-834B-9199-EF5C7D14F969}" type="presParOf" srcId="{748F08B9-2CE0-BB4B-B07D-5CC523FFDE1F}" destId="{FD16202F-38B5-6C47-866A-6F417ADA254E}" srcOrd="3" destOrd="0" presId="urn:microsoft.com/office/officeart/2008/layout/BendingPictureCaptionList"/>
    <dgm:cxn modelId="{EA2CF67C-5E28-8F42-9B9F-CC08389976C8}" type="presParOf" srcId="{748F08B9-2CE0-BB4B-B07D-5CC523FFDE1F}" destId="{D2C494B0-9640-9944-AF6A-C098FF5936CD}" srcOrd="4" destOrd="0" presId="urn:microsoft.com/office/officeart/2008/layout/BendingPictureCaptionList"/>
    <dgm:cxn modelId="{CC4FE557-3021-2B4C-98D2-8C1F78E76969}" type="presParOf" srcId="{D2C494B0-9640-9944-AF6A-C098FF5936CD}" destId="{7BA8D2AF-DC80-A141-956B-67CF74D58698}" srcOrd="0" destOrd="0" presId="urn:microsoft.com/office/officeart/2008/layout/BendingPictureCaptionList"/>
    <dgm:cxn modelId="{4DA5E829-D108-0341-B328-7779C9572941}" type="presParOf" srcId="{D2C494B0-9640-9944-AF6A-C098FF5936CD}" destId="{76B665F2-93D1-2B4F-A05D-325B04B7EC4A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B58A53-3441-C74B-BFEC-A670DED9D031}" type="doc">
      <dgm:prSet loTypeId="urn:microsoft.com/office/officeart/2008/layout/RadialCluster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2BB5FB0-7B90-3F40-B96C-321CC590A566}">
      <dgm:prSet phldrT="[Text]" custT="1"/>
      <dgm:spPr/>
      <dgm:t>
        <a:bodyPr/>
        <a:lstStyle/>
        <a:p>
          <a:pPr>
            <a:lnSpc>
              <a:spcPct val="120000"/>
            </a:lnSpc>
          </a:pPr>
          <a:r>
            <a:rPr lang="en-IN" sz="2400" b="1" i="0" dirty="0">
              <a:solidFill>
                <a:srgbClr val="800000"/>
              </a:solidFill>
              <a:effectLst/>
              <a:latin typeface="Calibri Bold"/>
              <a:cs typeface="Comic Sans MS"/>
            </a:rPr>
            <a:t>Purpose and Aim of </a:t>
          </a:r>
          <a:r>
            <a:rPr lang="en-IN" sz="2400" b="1" i="0" dirty="0">
              <a:solidFill>
                <a:srgbClr val="800000"/>
              </a:solidFill>
              <a:latin typeface="Calibri Bold"/>
              <a:cs typeface="Comic Sans MS"/>
            </a:rPr>
            <a:t>counselling</a:t>
          </a:r>
          <a:endParaRPr lang="en-US" sz="2400" b="1" i="0" dirty="0">
            <a:solidFill>
              <a:srgbClr val="800000"/>
            </a:solidFill>
            <a:latin typeface="Calibri Bold"/>
            <a:cs typeface="Comic Sans MS"/>
          </a:endParaRPr>
        </a:p>
      </dgm:t>
    </dgm:pt>
    <dgm:pt modelId="{9831CFCA-8AC2-384C-9A04-1E710A56E281}" type="parTrans" cxnId="{EAD29A09-E85B-9B4D-9A0D-251F2F4B1D4F}">
      <dgm:prSet/>
      <dgm:spPr/>
      <dgm:t>
        <a:bodyPr/>
        <a:lstStyle/>
        <a:p>
          <a:endParaRPr lang="en-US"/>
        </a:p>
      </dgm:t>
    </dgm:pt>
    <dgm:pt modelId="{A79018C8-D24F-744C-8210-5763B5F969B5}" type="sibTrans" cxnId="{EAD29A09-E85B-9B4D-9A0D-251F2F4B1D4F}">
      <dgm:prSet/>
      <dgm:spPr/>
      <dgm:t>
        <a:bodyPr/>
        <a:lstStyle/>
        <a:p>
          <a:endParaRPr lang="en-US"/>
        </a:p>
      </dgm:t>
    </dgm:pt>
    <dgm:pt modelId="{AE5346EE-0F7A-2F44-A33C-0E25E7921E0F}">
      <dgm:prSet phldrT="[Text]" custT="1"/>
      <dgm:spPr/>
      <dgm:t>
        <a:bodyPr/>
        <a:lstStyle/>
        <a:p>
          <a:pPr>
            <a:lnSpc>
              <a:spcPct val="120000"/>
            </a:lnSpc>
          </a:pPr>
          <a:r>
            <a:rPr lang="en-IN" sz="1800" b="1" i="0" dirty="0">
              <a:latin typeface="Calibri Bold"/>
              <a:cs typeface="Comic Sans MS"/>
            </a:rPr>
            <a:t>to explore,understand and resolve issues arising from infertility and its management and to clarify ways of dealing with the  problem more effectively</a:t>
          </a:r>
          <a:endParaRPr lang="en-US" sz="1800" b="1" i="0" dirty="0">
            <a:latin typeface="Calibri Bold"/>
            <a:cs typeface="Comic Sans MS"/>
          </a:endParaRPr>
        </a:p>
      </dgm:t>
    </dgm:pt>
    <dgm:pt modelId="{48B58B39-8ABF-794E-8A2E-B0F3763ED7F9}" type="parTrans" cxnId="{0815C611-D962-5449-8246-8822DFE67845}">
      <dgm:prSet/>
      <dgm:spPr/>
      <dgm:t>
        <a:bodyPr/>
        <a:lstStyle/>
        <a:p>
          <a:endParaRPr lang="en-US"/>
        </a:p>
      </dgm:t>
    </dgm:pt>
    <dgm:pt modelId="{6D95D6E1-C3F9-1041-B198-E6AE6C6107F7}" type="sibTrans" cxnId="{0815C611-D962-5449-8246-8822DFE67845}">
      <dgm:prSet/>
      <dgm:spPr/>
      <dgm:t>
        <a:bodyPr/>
        <a:lstStyle/>
        <a:p>
          <a:endParaRPr lang="en-US"/>
        </a:p>
      </dgm:t>
    </dgm:pt>
    <dgm:pt modelId="{15C00512-5B9D-9840-9C2D-719C9008DC45}">
      <dgm:prSet phldrT="[Text]" custT="1"/>
      <dgm:spPr/>
      <dgm:t>
        <a:bodyPr/>
        <a:lstStyle/>
        <a:p>
          <a:pPr>
            <a:lnSpc>
              <a:spcPct val="120000"/>
            </a:lnSpc>
          </a:pPr>
          <a:r>
            <a:rPr lang="en-IN" sz="1800" b="1" i="0" dirty="0">
              <a:latin typeface="Calibri Bold"/>
              <a:cs typeface="Comic Sans MS"/>
            </a:rPr>
            <a:t>considers the needs of the patient and any other person who might be affected by the treatment process and the decisions that have to be made</a:t>
          </a:r>
          <a:endParaRPr lang="en-US" sz="1800" b="1" i="0" dirty="0">
            <a:latin typeface="Calibri Bold"/>
            <a:cs typeface="Comic Sans MS"/>
          </a:endParaRPr>
        </a:p>
      </dgm:t>
    </dgm:pt>
    <dgm:pt modelId="{BF93BA07-8A7C-1E42-A402-48CD166DF453}" type="parTrans" cxnId="{3D38E280-374A-CC4F-BEF2-2EF291581F5F}">
      <dgm:prSet/>
      <dgm:spPr/>
      <dgm:t>
        <a:bodyPr/>
        <a:lstStyle/>
        <a:p>
          <a:endParaRPr lang="en-US"/>
        </a:p>
      </dgm:t>
    </dgm:pt>
    <dgm:pt modelId="{99103FF1-9FED-9148-B154-3BBB3DDD92CD}" type="sibTrans" cxnId="{3D38E280-374A-CC4F-BEF2-2EF291581F5F}">
      <dgm:prSet/>
      <dgm:spPr/>
      <dgm:t>
        <a:bodyPr/>
        <a:lstStyle/>
        <a:p>
          <a:endParaRPr lang="en-US"/>
        </a:p>
      </dgm:t>
    </dgm:pt>
    <dgm:pt modelId="{56FB7E61-5D35-7D45-9BDE-A9EC33ECCAD3}">
      <dgm:prSet phldrT="[Text]" custT="1"/>
      <dgm:spPr/>
      <dgm:t>
        <a:bodyPr/>
        <a:lstStyle/>
        <a:p>
          <a:pPr>
            <a:lnSpc>
              <a:spcPct val="120000"/>
            </a:lnSpc>
          </a:pPr>
          <a:r>
            <a:rPr lang="en-IN" sz="1800" b="1" i="0" dirty="0">
              <a:latin typeface="Calibri Bold"/>
              <a:cs typeface="Comic Sans MS"/>
            </a:rPr>
            <a:t>to help make decisions regarding the type of treatment as well as continuation or termination of treatment if taken for long</a:t>
          </a:r>
          <a:endParaRPr lang="en-US" sz="1800" b="1" i="0" dirty="0">
            <a:latin typeface="Calibri Bold"/>
            <a:cs typeface="Comic Sans MS"/>
          </a:endParaRPr>
        </a:p>
      </dgm:t>
    </dgm:pt>
    <dgm:pt modelId="{9E8555E2-EA6E-7E4F-909E-96E598938FCB}" type="parTrans" cxnId="{23A77384-1F88-D544-9BE1-9294DC271047}">
      <dgm:prSet/>
      <dgm:spPr/>
      <dgm:t>
        <a:bodyPr/>
        <a:lstStyle/>
        <a:p>
          <a:endParaRPr lang="en-US"/>
        </a:p>
      </dgm:t>
    </dgm:pt>
    <dgm:pt modelId="{3BD3FDAF-1791-8D44-87FA-1AC0FBFC1123}" type="sibTrans" cxnId="{23A77384-1F88-D544-9BE1-9294DC271047}">
      <dgm:prSet/>
      <dgm:spPr/>
      <dgm:t>
        <a:bodyPr/>
        <a:lstStyle/>
        <a:p>
          <a:endParaRPr lang="en-US"/>
        </a:p>
      </dgm:t>
    </dgm:pt>
    <dgm:pt modelId="{F8D1D3E3-5064-5446-B169-7A592C34A7B1}" type="pres">
      <dgm:prSet presAssocID="{48B58A53-3441-C74B-BFEC-A670DED9D03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A9D43912-1730-A643-A3D6-66ECB75E4867}" type="pres">
      <dgm:prSet presAssocID="{02BB5FB0-7B90-3F40-B96C-321CC590A566}" presName="singleCycle" presStyleCnt="0"/>
      <dgm:spPr/>
    </dgm:pt>
    <dgm:pt modelId="{B3E142CB-359E-5848-8EBB-2799D3B1EDE4}" type="pres">
      <dgm:prSet presAssocID="{02BB5FB0-7B90-3F40-B96C-321CC590A566}" presName="singleCenter" presStyleLbl="node1" presStyleIdx="0" presStyleCnt="4" custScaleX="126663" custScaleY="63827" custLinFactNeighborX="261" custLinFactNeighborY="-13567">
        <dgm:presLayoutVars>
          <dgm:chMax val="7"/>
          <dgm:chPref val="7"/>
        </dgm:presLayoutVars>
      </dgm:prSet>
      <dgm:spPr/>
    </dgm:pt>
    <dgm:pt modelId="{BF6BC1E4-4DD7-A241-91D7-4E25675EE85F}" type="pres">
      <dgm:prSet presAssocID="{48B58B39-8ABF-794E-8A2E-B0F3763ED7F9}" presName="Name56" presStyleLbl="parChTrans1D2" presStyleIdx="0" presStyleCnt="3"/>
      <dgm:spPr/>
    </dgm:pt>
    <dgm:pt modelId="{888EC305-5AE9-C84A-BA86-883E08C3D849}" type="pres">
      <dgm:prSet presAssocID="{AE5346EE-0F7A-2F44-A33C-0E25E7921E0F}" presName="text0" presStyleLbl="node1" presStyleIdx="1" presStyleCnt="4" custScaleX="252821" custScaleY="161319">
        <dgm:presLayoutVars>
          <dgm:bulletEnabled val="1"/>
        </dgm:presLayoutVars>
      </dgm:prSet>
      <dgm:spPr/>
    </dgm:pt>
    <dgm:pt modelId="{71C2E563-32F1-034B-A724-621D4923AE50}" type="pres">
      <dgm:prSet presAssocID="{BF93BA07-8A7C-1E42-A402-48CD166DF453}" presName="Name56" presStyleLbl="parChTrans1D2" presStyleIdx="1" presStyleCnt="3"/>
      <dgm:spPr/>
    </dgm:pt>
    <dgm:pt modelId="{4A6BB18B-2241-9F4E-A974-9178EB43C8C9}" type="pres">
      <dgm:prSet presAssocID="{15C00512-5B9D-9840-9C2D-719C9008DC45}" presName="text0" presStyleLbl="node1" presStyleIdx="2" presStyleCnt="4" custScaleX="252821" custScaleY="161319" custRadScaleRad="98875" custRadScaleInc="-1916">
        <dgm:presLayoutVars>
          <dgm:bulletEnabled val="1"/>
        </dgm:presLayoutVars>
      </dgm:prSet>
      <dgm:spPr/>
    </dgm:pt>
    <dgm:pt modelId="{1DE0CBEB-4D59-6F4E-8804-45B8D6EEFB43}" type="pres">
      <dgm:prSet presAssocID="{9E8555E2-EA6E-7E4F-909E-96E598938FCB}" presName="Name56" presStyleLbl="parChTrans1D2" presStyleIdx="2" presStyleCnt="3"/>
      <dgm:spPr/>
    </dgm:pt>
    <dgm:pt modelId="{C9193B86-0F65-514C-9A18-8F6FBBEAFDB7}" type="pres">
      <dgm:prSet presAssocID="{56FB7E61-5D35-7D45-9BDE-A9EC33ECCAD3}" presName="text0" presStyleLbl="node1" presStyleIdx="3" presStyleCnt="4" custScaleX="252821" custScaleY="161319" custRadScaleRad="102102" custRadScaleInc="2944">
        <dgm:presLayoutVars>
          <dgm:bulletEnabled val="1"/>
        </dgm:presLayoutVars>
      </dgm:prSet>
      <dgm:spPr/>
    </dgm:pt>
  </dgm:ptLst>
  <dgm:cxnLst>
    <dgm:cxn modelId="{EAD29A09-E85B-9B4D-9A0D-251F2F4B1D4F}" srcId="{48B58A53-3441-C74B-BFEC-A670DED9D031}" destId="{02BB5FB0-7B90-3F40-B96C-321CC590A566}" srcOrd="0" destOrd="0" parTransId="{9831CFCA-8AC2-384C-9A04-1E710A56E281}" sibTransId="{A79018C8-D24F-744C-8210-5763B5F969B5}"/>
    <dgm:cxn modelId="{0815C611-D962-5449-8246-8822DFE67845}" srcId="{02BB5FB0-7B90-3F40-B96C-321CC590A566}" destId="{AE5346EE-0F7A-2F44-A33C-0E25E7921E0F}" srcOrd="0" destOrd="0" parTransId="{48B58B39-8ABF-794E-8A2E-B0F3763ED7F9}" sibTransId="{6D95D6E1-C3F9-1041-B198-E6AE6C6107F7}"/>
    <dgm:cxn modelId="{44E20033-436C-874F-AF36-4ED43F20BB67}" type="presOf" srcId="{02BB5FB0-7B90-3F40-B96C-321CC590A566}" destId="{B3E142CB-359E-5848-8EBB-2799D3B1EDE4}" srcOrd="0" destOrd="0" presId="urn:microsoft.com/office/officeart/2008/layout/RadialCluster"/>
    <dgm:cxn modelId="{D9DE063D-EE66-9F49-9540-E50F03A1E151}" type="presOf" srcId="{48B58B39-8ABF-794E-8A2E-B0F3763ED7F9}" destId="{BF6BC1E4-4DD7-A241-91D7-4E25675EE85F}" srcOrd="0" destOrd="0" presId="urn:microsoft.com/office/officeart/2008/layout/RadialCluster"/>
    <dgm:cxn modelId="{2BCB7341-B0E3-C349-8609-38D05698A8A6}" type="presOf" srcId="{BF93BA07-8A7C-1E42-A402-48CD166DF453}" destId="{71C2E563-32F1-034B-A724-621D4923AE50}" srcOrd="0" destOrd="0" presId="urn:microsoft.com/office/officeart/2008/layout/RadialCluster"/>
    <dgm:cxn modelId="{3D38E280-374A-CC4F-BEF2-2EF291581F5F}" srcId="{02BB5FB0-7B90-3F40-B96C-321CC590A566}" destId="{15C00512-5B9D-9840-9C2D-719C9008DC45}" srcOrd="1" destOrd="0" parTransId="{BF93BA07-8A7C-1E42-A402-48CD166DF453}" sibTransId="{99103FF1-9FED-9148-B154-3BBB3DDD92CD}"/>
    <dgm:cxn modelId="{CA8CF382-A390-9F48-88F5-59D2DA63F5CE}" type="presOf" srcId="{15C00512-5B9D-9840-9C2D-719C9008DC45}" destId="{4A6BB18B-2241-9F4E-A974-9178EB43C8C9}" srcOrd="0" destOrd="0" presId="urn:microsoft.com/office/officeart/2008/layout/RadialCluster"/>
    <dgm:cxn modelId="{23A77384-1F88-D544-9BE1-9294DC271047}" srcId="{02BB5FB0-7B90-3F40-B96C-321CC590A566}" destId="{56FB7E61-5D35-7D45-9BDE-A9EC33ECCAD3}" srcOrd="2" destOrd="0" parTransId="{9E8555E2-EA6E-7E4F-909E-96E598938FCB}" sibTransId="{3BD3FDAF-1791-8D44-87FA-1AC0FBFC1123}"/>
    <dgm:cxn modelId="{A35B4B8F-E72E-E148-8D7B-8D05BD29C427}" type="presOf" srcId="{9E8555E2-EA6E-7E4F-909E-96E598938FCB}" destId="{1DE0CBEB-4D59-6F4E-8804-45B8D6EEFB43}" srcOrd="0" destOrd="0" presId="urn:microsoft.com/office/officeart/2008/layout/RadialCluster"/>
    <dgm:cxn modelId="{64A4C0C3-EE0B-1347-B409-16A835B48348}" type="presOf" srcId="{56FB7E61-5D35-7D45-9BDE-A9EC33ECCAD3}" destId="{C9193B86-0F65-514C-9A18-8F6FBBEAFDB7}" srcOrd="0" destOrd="0" presId="urn:microsoft.com/office/officeart/2008/layout/RadialCluster"/>
    <dgm:cxn modelId="{6D22DACD-D038-114F-B935-583E34DB7512}" type="presOf" srcId="{48B58A53-3441-C74B-BFEC-A670DED9D031}" destId="{F8D1D3E3-5064-5446-B169-7A592C34A7B1}" srcOrd="0" destOrd="0" presId="urn:microsoft.com/office/officeart/2008/layout/RadialCluster"/>
    <dgm:cxn modelId="{6587F5F0-0F3D-9840-B199-6F5AA3E863F0}" type="presOf" srcId="{AE5346EE-0F7A-2F44-A33C-0E25E7921E0F}" destId="{888EC305-5AE9-C84A-BA86-883E08C3D849}" srcOrd="0" destOrd="0" presId="urn:microsoft.com/office/officeart/2008/layout/RadialCluster"/>
    <dgm:cxn modelId="{A6794E98-20CF-2F4A-AC1E-A9FD5485E99C}" type="presParOf" srcId="{F8D1D3E3-5064-5446-B169-7A592C34A7B1}" destId="{A9D43912-1730-A643-A3D6-66ECB75E4867}" srcOrd="0" destOrd="0" presId="urn:microsoft.com/office/officeart/2008/layout/RadialCluster"/>
    <dgm:cxn modelId="{B32CCE88-F552-B240-AD3D-A4B51871A277}" type="presParOf" srcId="{A9D43912-1730-A643-A3D6-66ECB75E4867}" destId="{B3E142CB-359E-5848-8EBB-2799D3B1EDE4}" srcOrd="0" destOrd="0" presId="urn:microsoft.com/office/officeart/2008/layout/RadialCluster"/>
    <dgm:cxn modelId="{BA14E6D6-5AC3-CD4B-AE75-8C7A37A28668}" type="presParOf" srcId="{A9D43912-1730-A643-A3D6-66ECB75E4867}" destId="{BF6BC1E4-4DD7-A241-91D7-4E25675EE85F}" srcOrd="1" destOrd="0" presId="urn:microsoft.com/office/officeart/2008/layout/RadialCluster"/>
    <dgm:cxn modelId="{60733A10-8E12-3542-AA15-65D684227660}" type="presParOf" srcId="{A9D43912-1730-A643-A3D6-66ECB75E4867}" destId="{888EC305-5AE9-C84A-BA86-883E08C3D849}" srcOrd="2" destOrd="0" presId="urn:microsoft.com/office/officeart/2008/layout/RadialCluster"/>
    <dgm:cxn modelId="{B3E6E8C2-F0D5-D24B-8114-9C1F6EEC5E12}" type="presParOf" srcId="{A9D43912-1730-A643-A3D6-66ECB75E4867}" destId="{71C2E563-32F1-034B-A724-621D4923AE50}" srcOrd="3" destOrd="0" presId="urn:microsoft.com/office/officeart/2008/layout/RadialCluster"/>
    <dgm:cxn modelId="{36D7A027-6275-8C40-9262-2237668FEEB5}" type="presParOf" srcId="{A9D43912-1730-A643-A3D6-66ECB75E4867}" destId="{4A6BB18B-2241-9F4E-A974-9178EB43C8C9}" srcOrd="4" destOrd="0" presId="urn:microsoft.com/office/officeart/2008/layout/RadialCluster"/>
    <dgm:cxn modelId="{2C829690-95E3-204C-BEEA-8DF982A98855}" type="presParOf" srcId="{A9D43912-1730-A643-A3D6-66ECB75E4867}" destId="{1DE0CBEB-4D59-6F4E-8804-45B8D6EEFB43}" srcOrd="5" destOrd="0" presId="urn:microsoft.com/office/officeart/2008/layout/RadialCluster"/>
    <dgm:cxn modelId="{02EA7CD0-B730-544C-B378-86CBC94EAB6A}" type="presParOf" srcId="{A9D43912-1730-A643-A3D6-66ECB75E4867}" destId="{C9193B86-0F65-514C-9A18-8F6FBBEAFDB7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13AD41-9A1A-7E41-AB42-81F8D3E949F8}" type="doc">
      <dgm:prSet loTypeId="urn:microsoft.com/office/officeart/2005/8/layout/bList2" loCatId="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6078413-F70A-0043-9906-8B993A1E5713}">
      <dgm:prSet/>
      <dgm:spPr/>
      <dgm:t>
        <a:bodyPr/>
        <a:lstStyle/>
        <a:p>
          <a:r>
            <a:rPr lang="en-US" b="1" i="0" dirty="0">
              <a:solidFill>
                <a:srgbClr val="C00000"/>
              </a:solidFill>
              <a:latin typeface="Calibri Bold"/>
              <a:cs typeface="Comic Sans MS"/>
            </a:rPr>
            <a:t>Personal</a:t>
          </a:r>
          <a:endParaRPr lang="en-IN" b="1" i="0" dirty="0">
            <a:solidFill>
              <a:srgbClr val="C00000"/>
            </a:solidFill>
            <a:latin typeface="Calibri Bold"/>
            <a:cs typeface="Comic Sans MS"/>
          </a:endParaRPr>
        </a:p>
      </dgm:t>
    </dgm:pt>
    <dgm:pt modelId="{565DEB16-5B4E-9E43-B7EE-625136B6137D}" type="parTrans" cxnId="{396AC7C3-88BD-384D-A69C-F12746D7A4FE}">
      <dgm:prSet/>
      <dgm:spPr/>
      <dgm:t>
        <a:bodyPr/>
        <a:lstStyle/>
        <a:p>
          <a:endParaRPr lang="en-US"/>
        </a:p>
      </dgm:t>
    </dgm:pt>
    <dgm:pt modelId="{06791CFD-F012-044F-AB39-FF8C10A5CA6C}" type="sibTrans" cxnId="{396AC7C3-88BD-384D-A69C-F12746D7A4FE}">
      <dgm:prSet/>
      <dgm:spPr/>
      <dgm:t>
        <a:bodyPr/>
        <a:lstStyle/>
        <a:p>
          <a:endParaRPr lang="en-US"/>
        </a:p>
      </dgm:t>
    </dgm:pt>
    <dgm:pt modelId="{62A41E69-B32D-6249-B4D1-F65EEE39388F}">
      <dgm:prSet custT="1"/>
      <dgm:spPr/>
      <dgm:t>
        <a:bodyPr/>
        <a:lstStyle/>
        <a:p>
          <a:r>
            <a:rPr lang="en-US" sz="2000" b="1" i="0" dirty="0">
              <a:latin typeface="Calibri Bold"/>
              <a:cs typeface="Comic Sans MS"/>
            </a:rPr>
            <a:t>pre-existing psychopathology</a:t>
          </a:r>
          <a:endParaRPr lang="en-IN" sz="2000" b="1" i="0" dirty="0">
            <a:latin typeface="Calibri Bold"/>
            <a:cs typeface="Comic Sans MS"/>
          </a:endParaRPr>
        </a:p>
      </dgm:t>
    </dgm:pt>
    <dgm:pt modelId="{26A6B64C-AD2A-E14B-B73F-07AF98746B18}" type="parTrans" cxnId="{1186BF1B-2C38-4648-8870-1BE57E16A970}">
      <dgm:prSet/>
      <dgm:spPr/>
      <dgm:t>
        <a:bodyPr/>
        <a:lstStyle/>
        <a:p>
          <a:endParaRPr lang="en-US"/>
        </a:p>
      </dgm:t>
    </dgm:pt>
    <dgm:pt modelId="{5F80429A-969C-5C49-A44E-105508F9E2B0}" type="sibTrans" cxnId="{1186BF1B-2C38-4648-8870-1BE57E16A970}">
      <dgm:prSet/>
      <dgm:spPr/>
      <dgm:t>
        <a:bodyPr/>
        <a:lstStyle/>
        <a:p>
          <a:endParaRPr lang="en-US"/>
        </a:p>
      </dgm:t>
    </dgm:pt>
    <dgm:pt modelId="{C53B6093-AA0C-6D4D-900B-DC35CE99CF65}">
      <dgm:prSet custT="1"/>
      <dgm:spPr/>
      <dgm:t>
        <a:bodyPr/>
        <a:lstStyle/>
        <a:p>
          <a:r>
            <a:rPr lang="en-US" sz="2000" b="1" i="0" dirty="0">
              <a:solidFill>
                <a:srgbClr val="000090"/>
              </a:solidFill>
              <a:latin typeface="Calibri Bold"/>
              <a:cs typeface="Comic Sans MS"/>
            </a:rPr>
            <a:t>primary infertility</a:t>
          </a:r>
          <a:endParaRPr lang="en-IN" sz="2000" b="1" i="0" dirty="0">
            <a:solidFill>
              <a:srgbClr val="000090"/>
            </a:solidFill>
            <a:latin typeface="Calibri Bold"/>
            <a:cs typeface="Comic Sans MS"/>
          </a:endParaRPr>
        </a:p>
      </dgm:t>
    </dgm:pt>
    <dgm:pt modelId="{BA07A869-345E-8644-87E1-6D834A30FDCC}" type="parTrans" cxnId="{9FF4D406-9659-7347-8C5B-504FC17FBB95}">
      <dgm:prSet/>
      <dgm:spPr/>
      <dgm:t>
        <a:bodyPr/>
        <a:lstStyle/>
        <a:p>
          <a:endParaRPr lang="en-US"/>
        </a:p>
      </dgm:t>
    </dgm:pt>
    <dgm:pt modelId="{6DE59923-31FE-0445-8579-A7EC9B9B796B}" type="sibTrans" cxnId="{9FF4D406-9659-7347-8C5B-504FC17FBB95}">
      <dgm:prSet/>
      <dgm:spPr/>
      <dgm:t>
        <a:bodyPr/>
        <a:lstStyle/>
        <a:p>
          <a:endParaRPr lang="en-US"/>
        </a:p>
      </dgm:t>
    </dgm:pt>
    <dgm:pt modelId="{856A2C82-E834-3E4C-8374-7DD5ADBB1A90}">
      <dgm:prSet custT="1"/>
      <dgm:spPr/>
      <dgm:t>
        <a:bodyPr/>
        <a:lstStyle/>
        <a:p>
          <a:r>
            <a:rPr lang="en-US" sz="2000" b="1" i="0" dirty="0">
              <a:solidFill>
                <a:srgbClr val="000090"/>
              </a:solidFill>
              <a:latin typeface="Calibri Bold"/>
              <a:cs typeface="Comic Sans MS"/>
            </a:rPr>
            <a:t>being a woman</a:t>
          </a:r>
          <a:endParaRPr lang="en-IN" sz="2000" b="1" i="0" dirty="0">
            <a:solidFill>
              <a:srgbClr val="000090"/>
            </a:solidFill>
            <a:latin typeface="Calibri Bold"/>
            <a:cs typeface="Comic Sans MS"/>
          </a:endParaRPr>
        </a:p>
      </dgm:t>
    </dgm:pt>
    <dgm:pt modelId="{0E045E43-B5F7-F14C-9701-51C0AFA937C2}" type="parTrans" cxnId="{2D5A4A9A-233A-594B-9019-1D2F098AE3DA}">
      <dgm:prSet/>
      <dgm:spPr/>
      <dgm:t>
        <a:bodyPr/>
        <a:lstStyle/>
        <a:p>
          <a:endParaRPr lang="en-US"/>
        </a:p>
      </dgm:t>
    </dgm:pt>
    <dgm:pt modelId="{1BB4DC10-B525-B74D-AC00-BBE4BD4CCB0A}" type="sibTrans" cxnId="{2D5A4A9A-233A-594B-9019-1D2F098AE3DA}">
      <dgm:prSet/>
      <dgm:spPr/>
      <dgm:t>
        <a:bodyPr/>
        <a:lstStyle/>
        <a:p>
          <a:endParaRPr lang="en-US"/>
        </a:p>
      </dgm:t>
    </dgm:pt>
    <dgm:pt modelId="{996C61EE-1B8B-1647-B0F0-BF6FBDF72ED2}">
      <dgm:prSet custT="1"/>
      <dgm:spPr/>
      <dgm:t>
        <a:bodyPr/>
        <a:lstStyle/>
        <a:p>
          <a:r>
            <a:rPr lang="en-US" sz="2000" b="1" i="0" dirty="0">
              <a:latin typeface="Calibri Bold"/>
              <a:cs typeface="Comic Sans MS"/>
            </a:rPr>
            <a:t>viewing parenting as a central adult life goal </a:t>
          </a:r>
          <a:endParaRPr lang="en-IN" sz="2000" b="1" i="0" dirty="0">
            <a:latin typeface="Calibri Bold"/>
            <a:cs typeface="Comic Sans MS"/>
          </a:endParaRPr>
        </a:p>
      </dgm:t>
    </dgm:pt>
    <dgm:pt modelId="{C225D2EF-F7E0-8649-B053-7352180658D4}" type="parTrans" cxnId="{FED2B026-F20C-AE48-8BB0-2EA3C1824A2D}">
      <dgm:prSet/>
      <dgm:spPr/>
      <dgm:t>
        <a:bodyPr/>
        <a:lstStyle/>
        <a:p>
          <a:endParaRPr lang="en-US"/>
        </a:p>
      </dgm:t>
    </dgm:pt>
    <dgm:pt modelId="{D15ABE7C-EAA6-F848-B4AA-5570485C2F5F}" type="sibTrans" cxnId="{FED2B026-F20C-AE48-8BB0-2EA3C1824A2D}">
      <dgm:prSet/>
      <dgm:spPr/>
      <dgm:t>
        <a:bodyPr/>
        <a:lstStyle/>
        <a:p>
          <a:endParaRPr lang="en-US"/>
        </a:p>
      </dgm:t>
    </dgm:pt>
    <dgm:pt modelId="{EC74C69C-CC2F-8342-8400-9C2B94FC0FDA}">
      <dgm:prSet custT="1"/>
      <dgm:spPr/>
      <dgm:t>
        <a:bodyPr/>
        <a:lstStyle/>
        <a:p>
          <a:r>
            <a:rPr lang="en-US" sz="2000" b="1" i="0" dirty="0">
              <a:solidFill>
                <a:srgbClr val="000090"/>
              </a:solidFill>
              <a:latin typeface="Calibri Bold"/>
              <a:cs typeface="Comic Sans MS"/>
            </a:rPr>
            <a:t>general use of avoidance coping strategies </a:t>
          </a:r>
          <a:endParaRPr lang="en-IN" sz="2000" b="1" i="0" dirty="0">
            <a:solidFill>
              <a:srgbClr val="000090"/>
            </a:solidFill>
            <a:latin typeface="Calibri Bold"/>
            <a:cs typeface="Comic Sans MS"/>
          </a:endParaRPr>
        </a:p>
      </dgm:t>
    </dgm:pt>
    <dgm:pt modelId="{78EC518D-80F8-074B-8A11-391249ABF731}" type="parTrans" cxnId="{24745A52-C1F8-E849-9EC8-6FAFA2EEB1B3}">
      <dgm:prSet/>
      <dgm:spPr/>
      <dgm:t>
        <a:bodyPr/>
        <a:lstStyle/>
        <a:p>
          <a:endParaRPr lang="en-US"/>
        </a:p>
      </dgm:t>
    </dgm:pt>
    <dgm:pt modelId="{6D762477-6841-C145-9E1D-CE6834A4A25E}" type="sibTrans" cxnId="{24745A52-C1F8-E849-9EC8-6FAFA2EEB1B3}">
      <dgm:prSet/>
      <dgm:spPr/>
      <dgm:t>
        <a:bodyPr/>
        <a:lstStyle/>
        <a:p>
          <a:endParaRPr lang="en-US"/>
        </a:p>
      </dgm:t>
    </dgm:pt>
    <dgm:pt modelId="{439C5F84-8C9A-5E44-B4BF-1C3BC391674E}">
      <dgm:prSet/>
      <dgm:spPr/>
      <dgm:t>
        <a:bodyPr/>
        <a:lstStyle/>
        <a:p>
          <a:r>
            <a:rPr lang="en-US" b="1" i="0" dirty="0">
              <a:solidFill>
                <a:srgbClr val="C00000"/>
              </a:solidFill>
              <a:latin typeface="Calibri Bold"/>
              <a:cs typeface="Comic Sans MS"/>
            </a:rPr>
            <a:t>Situational or social</a:t>
          </a:r>
          <a:endParaRPr lang="en-IN" b="1" i="0" dirty="0">
            <a:solidFill>
              <a:srgbClr val="C00000"/>
            </a:solidFill>
            <a:latin typeface="Calibri Bold"/>
            <a:cs typeface="Comic Sans MS"/>
          </a:endParaRPr>
        </a:p>
      </dgm:t>
    </dgm:pt>
    <dgm:pt modelId="{685382DB-0767-5E4C-8422-A3C18E139C91}" type="parTrans" cxnId="{974F757E-B891-3F4D-A46E-D54EF642730A}">
      <dgm:prSet/>
      <dgm:spPr/>
      <dgm:t>
        <a:bodyPr/>
        <a:lstStyle/>
        <a:p>
          <a:endParaRPr lang="en-US"/>
        </a:p>
      </dgm:t>
    </dgm:pt>
    <dgm:pt modelId="{6EB4EE97-DAC1-A34A-A95B-2B67C13A6996}" type="sibTrans" cxnId="{974F757E-B891-3F4D-A46E-D54EF642730A}">
      <dgm:prSet/>
      <dgm:spPr/>
      <dgm:t>
        <a:bodyPr/>
        <a:lstStyle/>
        <a:p>
          <a:endParaRPr lang="en-US"/>
        </a:p>
      </dgm:t>
    </dgm:pt>
    <dgm:pt modelId="{CEA185DF-3EA6-A342-875C-899777FA724B}">
      <dgm:prSet custT="1"/>
      <dgm:spPr/>
      <dgm:t>
        <a:bodyPr/>
        <a:lstStyle/>
        <a:p>
          <a:r>
            <a:rPr lang="en-US" sz="2000" b="1" i="0" dirty="0">
              <a:latin typeface="Calibri Bold"/>
              <a:cs typeface="Comic Sans MS"/>
            </a:rPr>
            <a:t>poor marital relationship</a:t>
          </a:r>
          <a:endParaRPr lang="en-IN" sz="2000" b="1" i="0" dirty="0">
            <a:latin typeface="Calibri Bold"/>
            <a:cs typeface="Comic Sans MS"/>
          </a:endParaRPr>
        </a:p>
      </dgm:t>
    </dgm:pt>
    <dgm:pt modelId="{DC2101F2-989D-D94E-85F6-FBA687E04DF1}" type="parTrans" cxnId="{0F05EE58-F506-F740-8580-FEDF56EEB174}">
      <dgm:prSet/>
      <dgm:spPr/>
      <dgm:t>
        <a:bodyPr/>
        <a:lstStyle/>
        <a:p>
          <a:endParaRPr lang="en-US"/>
        </a:p>
      </dgm:t>
    </dgm:pt>
    <dgm:pt modelId="{61ACD442-0038-C944-ADC7-C54D2274E5E0}" type="sibTrans" cxnId="{0F05EE58-F506-F740-8580-FEDF56EEB174}">
      <dgm:prSet/>
      <dgm:spPr/>
      <dgm:t>
        <a:bodyPr/>
        <a:lstStyle/>
        <a:p>
          <a:endParaRPr lang="en-US"/>
        </a:p>
      </dgm:t>
    </dgm:pt>
    <dgm:pt modelId="{0C6103A1-263C-234D-826C-2A25A67326E8}">
      <dgm:prSet custT="1"/>
      <dgm:spPr/>
      <dgm:t>
        <a:bodyPr/>
        <a:lstStyle/>
        <a:p>
          <a:r>
            <a:rPr lang="en-US" sz="2000" b="1" i="0" dirty="0">
              <a:solidFill>
                <a:srgbClr val="000090"/>
              </a:solidFill>
              <a:latin typeface="Calibri Bold"/>
              <a:cs typeface="Comic Sans MS"/>
            </a:rPr>
            <a:t>impoverished social network </a:t>
          </a:r>
          <a:endParaRPr lang="en-IN" sz="2000" b="1" i="0" dirty="0">
            <a:solidFill>
              <a:srgbClr val="000090"/>
            </a:solidFill>
            <a:latin typeface="Calibri Bold"/>
            <a:cs typeface="Comic Sans MS"/>
          </a:endParaRPr>
        </a:p>
      </dgm:t>
    </dgm:pt>
    <dgm:pt modelId="{05A994EB-1A06-054E-A821-6F032555F54E}" type="parTrans" cxnId="{C1E340C6-993C-C748-B015-E62CE76D8F4C}">
      <dgm:prSet/>
      <dgm:spPr/>
      <dgm:t>
        <a:bodyPr/>
        <a:lstStyle/>
        <a:p>
          <a:endParaRPr lang="en-US"/>
        </a:p>
      </dgm:t>
    </dgm:pt>
    <dgm:pt modelId="{37326043-8722-BB44-A3A1-6194C76F4AC1}" type="sibTrans" cxnId="{C1E340C6-993C-C748-B015-E62CE76D8F4C}">
      <dgm:prSet/>
      <dgm:spPr/>
      <dgm:t>
        <a:bodyPr/>
        <a:lstStyle/>
        <a:p>
          <a:endParaRPr lang="en-US"/>
        </a:p>
      </dgm:t>
    </dgm:pt>
    <dgm:pt modelId="{843FCA06-484D-164F-B328-5A5C2CFECA98}">
      <dgm:prSet custT="1"/>
      <dgm:spPr/>
      <dgm:t>
        <a:bodyPr/>
        <a:lstStyle/>
        <a:p>
          <a:r>
            <a:rPr lang="en-US" sz="2000" b="1" i="0" dirty="0">
              <a:latin typeface="Calibri Bold"/>
              <a:cs typeface="Comic Sans MS"/>
            </a:rPr>
            <a:t>"reminders of the infertility" </a:t>
          </a:r>
          <a:endParaRPr lang="en-IN" sz="2000" b="1" i="0" dirty="0">
            <a:latin typeface="Calibri Bold"/>
            <a:cs typeface="Comic Sans MS"/>
          </a:endParaRPr>
        </a:p>
      </dgm:t>
    </dgm:pt>
    <dgm:pt modelId="{680088F0-5EB6-AF45-A7B5-AC6447884DBC}" type="parTrans" cxnId="{6AC68BFA-DB96-444C-B519-A3D0600E9BF5}">
      <dgm:prSet/>
      <dgm:spPr/>
      <dgm:t>
        <a:bodyPr/>
        <a:lstStyle/>
        <a:p>
          <a:endParaRPr lang="en-US"/>
        </a:p>
      </dgm:t>
    </dgm:pt>
    <dgm:pt modelId="{C45CFF01-5DAA-AC47-9C67-C293C8CFD859}" type="sibTrans" cxnId="{6AC68BFA-DB96-444C-B519-A3D0600E9BF5}">
      <dgm:prSet/>
      <dgm:spPr/>
      <dgm:t>
        <a:bodyPr/>
        <a:lstStyle/>
        <a:p>
          <a:endParaRPr lang="en-US"/>
        </a:p>
      </dgm:t>
    </dgm:pt>
    <dgm:pt modelId="{64B16F98-DDA4-214A-BFA5-1D7C75EEFA8F}">
      <dgm:prSet/>
      <dgm:spPr/>
      <dgm:t>
        <a:bodyPr/>
        <a:lstStyle/>
        <a:p>
          <a:r>
            <a:rPr lang="en-US" b="1" i="0" dirty="0">
              <a:solidFill>
                <a:srgbClr val="C00000"/>
              </a:solidFill>
              <a:latin typeface="Calibri Bold"/>
              <a:cs typeface="Comic Sans MS"/>
            </a:rPr>
            <a:t>Treatment-linked</a:t>
          </a:r>
          <a:endParaRPr lang="en-IN" b="1" i="0" dirty="0">
            <a:solidFill>
              <a:srgbClr val="C00000"/>
            </a:solidFill>
            <a:latin typeface="Calibri Bold"/>
            <a:cs typeface="Comic Sans MS"/>
          </a:endParaRPr>
        </a:p>
      </dgm:t>
    </dgm:pt>
    <dgm:pt modelId="{A195A0EB-4FE7-074F-A66E-75EBFA3C8536}" type="parTrans" cxnId="{2DE52AB2-F0F7-3C43-BC1B-AADFD4A1A12D}">
      <dgm:prSet/>
      <dgm:spPr/>
      <dgm:t>
        <a:bodyPr/>
        <a:lstStyle/>
        <a:p>
          <a:endParaRPr lang="en-US"/>
        </a:p>
      </dgm:t>
    </dgm:pt>
    <dgm:pt modelId="{398439AA-DAEC-9A4A-9E00-64CF6E2BD4F6}" type="sibTrans" cxnId="{2DE52AB2-F0F7-3C43-BC1B-AADFD4A1A12D}">
      <dgm:prSet/>
      <dgm:spPr/>
      <dgm:t>
        <a:bodyPr/>
        <a:lstStyle/>
        <a:p>
          <a:endParaRPr lang="en-US"/>
        </a:p>
      </dgm:t>
    </dgm:pt>
    <dgm:pt modelId="{B0242A1E-0477-8A48-8092-8C55807BB9F6}">
      <dgm:prSet custT="1"/>
      <dgm:spPr/>
      <dgm:t>
        <a:bodyPr/>
        <a:lstStyle/>
        <a:p>
          <a:r>
            <a:rPr lang="en-US" sz="2000" b="1" i="0" dirty="0">
              <a:solidFill>
                <a:srgbClr val="000090"/>
              </a:solidFill>
              <a:latin typeface="Calibri Bold"/>
              <a:cs typeface="Comic Sans MS"/>
            </a:rPr>
            <a:t>side-effects of medication</a:t>
          </a:r>
          <a:endParaRPr lang="en-IN" sz="2000" b="1" i="0" dirty="0">
            <a:solidFill>
              <a:srgbClr val="000090"/>
            </a:solidFill>
            <a:latin typeface="Calibri Bold"/>
            <a:cs typeface="Comic Sans MS"/>
          </a:endParaRPr>
        </a:p>
      </dgm:t>
    </dgm:pt>
    <dgm:pt modelId="{3B453440-D431-8444-86B9-30BB911DDFAB}" type="parTrans" cxnId="{AA7262B8-8055-0240-BBA0-5E7D599F61CE}">
      <dgm:prSet/>
      <dgm:spPr/>
      <dgm:t>
        <a:bodyPr/>
        <a:lstStyle/>
        <a:p>
          <a:endParaRPr lang="en-US"/>
        </a:p>
      </dgm:t>
    </dgm:pt>
    <dgm:pt modelId="{DA7900BB-7C9F-8247-9084-8E1BCD5B5F8F}" type="sibTrans" cxnId="{AA7262B8-8055-0240-BBA0-5E7D599F61CE}">
      <dgm:prSet/>
      <dgm:spPr/>
      <dgm:t>
        <a:bodyPr/>
        <a:lstStyle/>
        <a:p>
          <a:endParaRPr lang="en-US"/>
        </a:p>
      </dgm:t>
    </dgm:pt>
    <dgm:pt modelId="{87655411-1E48-804D-9234-6D19B15A886C}">
      <dgm:prSet custT="1"/>
      <dgm:spPr/>
      <dgm:t>
        <a:bodyPr/>
        <a:lstStyle/>
        <a:p>
          <a:r>
            <a:rPr lang="en-US" sz="2000" b="1" i="0" dirty="0">
              <a:latin typeface="Calibri Bold"/>
              <a:cs typeface="Comic Sans MS"/>
            </a:rPr>
            <a:t>miscarriage, treatment failure </a:t>
          </a:r>
          <a:endParaRPr lang="en-IN" sz="2000" b="1" i="0" dirty="0">
            <a:latin typeface="Calibri Bold"/>
            <a:cs typeface="Comic Sans MS"/>
          </a:endParaRPr>
        </a:p>
      </dgm:t>
    </dgm:pt>
    <dgm:pt modelId="{F4EDBA78-BA17-7B4B-8201-AEC32A75FDFD}" type="parTrans" cxnId="{8915274C-949D-0A43-8A4A-3E10D1860E3C}">
      <dgm:prSet/>
      <dgm:spPr/>
      <dgm:t>
        <a:bodyPr/>
        <a:lstStyle/>
        <a:p>
          <a:endParaRPr lang="en-US"/>
        </a:p>
      </dgm:t>
    </dgm:pt>
    <dgm:pt modelId="{D80D137A-E608-824C-BB9C-AC2091C80986}" type="sibTrans" cxnId="{8915274C-949D-0A43-8A4A-3E10D1860E3C}">
      <dgm:prSet/>
      <dgm:spPr/>
      <dgm:t>
        <a:bodyPr/>
        <a:lstStyle/>
        <a:p>
          <a:endParaRPr lang="en-US"/>
        </a:p>
      </dgm:t>
    </dgm:pt>
    <dgm:pt modelId="{6E0951E4-9CCF-5241-A159-78BBD314EA32}">
      <dgm:prSet custT="1"/>
      <dgm:spPr/>
      <dgm:t>
        <a:bodyPr/>
        <a:lstStyle/>
        <a:p>
          <a:r>
            <a:rPr lang="en-US" sz="2000" b="1" i="0" dirty="0">
              <a:solidFill>
                <a:srgbClr val="000090"/>
              </a:solidFill>
              <a:latin typeface="Calibri Bold"/>
              <a:cs typeface="Comic Sans MS"/>
            </a:rPr>
            <a:t>decision-making times </a:t>
          </a:r>
          <a:endParaRPr lang="en-IN" sz="2000" b="1" i="0" dirty="0">
            <a:solidFill>
              <a:srgbClr val="000090"/>
            </a:solidFill>
            <a:latin typeface="Calibri Bold"/>
            <a:cs typeface="Comic Sans MS"/>
          </a:endParaRPr>
        </a:p>
      </dgm:t>
    </dgm:pt>
    <dgm:pt modelId="{FB3F57FF-5353-0040-9616-8AEFFDD1401A}" type="parTrans" cxnId="{9E42542F-92F7-9F4C-B77D-6F9D8C2F3C0A}">
      <dgm:prSet/>
      <dgm:spPr/>
      <dgm:t>
        <a:bodyPr/>
        <a:lstStyle/>
        <a:p>
          <a:endParaRPr lang="en-US"/>
        </a:p>
      </dgm:t>
    </dgm:pt>
    <dgm:pt modelId="{801A721B-34EE-FA44-8ECC-D431E4A01B70}" type="sibTrans" cxnId="{9E42542F-92F7-9F4C-B77D-6F9D8C2F3C0A}">
      <dgm:prSet/>
      <dgm:spPr/>
      <dgm:t>
        <a:bodyPr/>
        <a:lstStyle/>
        <a:p>
          <a:endParaRPr lang="en-US"/>
        </a:p>
      </dgm:t>
    </dgm:pt>
    <dgm:pt modelId="{BEF6753B-7C3E-8F4E-89DA-5FE853522081}">
      <dgm:prSet custT="1"/>
      <dgm:spPr/>
      <dgm:t>
        <a:bodyPr/>
        <a:lstStyle/>
        <a:p>
          <a:r>
            <a:rPr lang="en-IN" sz="2000" b="1" i="0" dirty="0">
              <a:latin typeface="Calibri Bold"/>
              <a:cs typeface="Comic Sans MS"/>
            </a:rPr>
            <a:t>Load of investigations ordered</a:t>
          </a:r>
        </a:p>
      </dgm:t>
    </dgm:pt>
    <dgm:pt modelId="{C16ADBAC-9C6C-854F-8C43-DF894FF4F13F}" type="parTrans" cxnId="{88220D4D-F83F-8A47-B625-65C50B473A99}">
      <dgm:prSet/>
      <dgm:spPr/>
      <dgm:t>
        <a:bodyPr/>
        <a:lstStyle/>
        <a:p>
          <a:endParaRPr lang="en-US"/>
        </a:p>
      </dgm:t>
    </dgm:pt>
    <dgm:pt modelId="{DE451251-DE5D-4C46-8F90-D3B9A0C2E971}" type="sibTrans" cxnId="{88220D4D-F83F-8A47-B625-65C50B473A99}">
      <dgm:prSet/>
      <dgm:spPr/>
      <dgm:t>
        <a:bodyPr/>
        <a:lstStyle/>
        <a:p>
          <a:endParaRPr lang="en-US"/>
        </a:p>
      </dgm:t>
    </dgm:pt>
    <dgm:pt modelId="{19070150-34D7-8645-9F16-FEC196A07FFB}" type="pres">
      <dgm:prSet presAssocID="{3413AD41-9A1A-7E41-AB42-81F8D3E949F8}" presName="diagram" presStyleCnt="0">
        <dgm:presLayoutVars>
          <dgm:dir/>
          <dgm:animLvl val="lvl"/>
          <dgm:resizeHandles val="exact"/>
        </dgm:presLayoutVars>
      </dgm:prSet>
      <dgm:spPr/>
    </dgm:pt>
    <dgm:pt modelId="{EB095577-0804-594E-B381-72B075D668CD}" type="pres">
      <dgm:prSet presAssocID="{86078413-F70A-0043-9906-8B993A1E5713}" presName="compNode" presStyleCnt="0"/>
      <dgm:spPr/>
    </dgm:pt>
    <dgm:pt modelId="{5E6DF11C-D1CE-8D41-96F0-908BDFB4BF6C}" type="pres">
      <dgm:prSet presAssocID="{86078413-F70A-0043-9906-8B993A1E5713}" presName="childRect" presStyleLbl="bgAcc1" presStyleIdx="0" presStyleCnt="3" custScaleY="155850">
        <dgm:presLayoutVars>
          <dgm:bulletEnabled val="1"/>
        </dgm:presLayoutVars>
      </dgm:prSet>
      <dgm:spPr/>
    </dgm:pt>
    <dgm:pt modelId="{13D2AB55-54C6-2C44-A2E0-31448385B0AF}" type="pres">
      <dgm:prSet presAssocID="{86078413-F70A-0043-9906-8B993A1E571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8C03128-A3F5-F841-BFAA-9AA2B5134020}" type="pres">
      <dgm:prSet presAssocID="{86078413-F70A-0043-9906-8B993A1E5713}" presName="parentRect" presStyleLbl="alignNode1" presStyleIdx="0" presStyleCnt="3" custScaleY="84132" custLinFactNeighborX="-232" custLinFactNeighborY="63556"/>
      <dgm:spPr/>
    </dgm:pt>
    <dgm:pt modelId="{96A7FF01-7A74-4B47-A070-5C50C6803B2E}" type="pres">
      <dgm:prSet presAssocID="{86078413-F70A-0043-9906-8B993A1E5713}" presName="adorn" presStyleLbl="fgAccFollowNode1" presStyleIdx="0" presStyleCnt="3" custLinFactNeighborX="-4857" custLinFactNeighborY="33998"/>
      <dgm:spPr>
        <a:blipFill rotWithShape="1">
          <a:blip xmlns:r="http://schemas.openxmlformats.org/officeDocument/2006/relationships" r:embed="rId1"/>
          <a:srcRect/>
          <a:stretch>
            <a:fillRect l="-30000" r="-30000"/>
          </a:stretch>
        </a:blipFill>
      </dgm:spPr>
    </dgm:pt>
    <dgm:pt modelId="{55A55012-B0AB-6844-AC56-49564DDBD6E7}" type="pres">
      <dgm:prSet presAssocID="{06791CFD-F012-044F-AB39-FF8C10A5CA6C}" presName="sibTrans" presStyleLbl="sibTrans2D1" presStyleIdx="0" presStyleCnt="0"/>
      <dgm:spPr/>
    </dgm:pt>
    <dgm:pt modelId="{96272EFB-1435-C44B-9D56-58125C1FA34C}" type="pres">
      <dgm:prSet presAssocID="{439C5F84-8C9A-5E44-B4BF-1C3BC391674E}" presName="compNode" presStyleCnt="0"/>
      <dgm:spPr/>
    </dgm:pt>
    <dgm:pt modelId="{6440EA64-C60F-754C-BE23-39ED6360284F}" type="pres">
      <dgm:prSet presAssocID="{439C5F84-8C9A-5E44-B4BF-1C3BC391674E}" presName="childRect" presStyleLbl="bgAcc1" presStyleIdx="1" presStyleCnt="3" custScaleY="155850">
        <dgm:presLayoutVars>
          <dgm:bulletEnabled val="1"/>
        </dgm:presLayoutVars>
      </dgm:prSet>
      <dgm:spPr/>
    </dgm:pt>
    <dgm:pt modelId="{A3BF51FD-A1D1-A44B-8AAF-8F6B7C273922}" type="pres">
      <dgm:prSet presAssocID="{439C5F84-8C9A-5E44-B4BF-1C3BC391674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F5B284A-4135-4146-8309-3473A719DFB2}" type="pres">
      <dgm:prSet presAssocID="{439C5F84-8C9A-5E44-B4BF-1C3BC391674E}" presName="parentRect" presStyleLbl="alignNode1" presStyleIdx="1" presStyleCnt="3" custScaleY="95299" custLinFactNeighborX="-567" custLinFactNeighborY="56489"/>
      <dgm:spPr/>
    </dgm:pt>
    <dgm:pt modelId="{0884585E-1C6E-944F-8DBF-13EB76A18537}" type="pres">
      <dgm:prSet presAssocID="{439C5F84-8C9A-5E44-B4BF-1C3BC391674E}" presName="adorn" presStyleLbl="fgAccFollowNode1" presStyleIdx="1" presStyleCnt="3" custLinFactNeighborX="-9714" custLinFactNeighborY="30760"/>
      <dgm:spPr>
        <a:blipFill rotWithShape="1">
          <a:blip xmlns:r="http://schemas.openxmlformats.org/officeDocument/2006/relationships" r:embed="rId2"/>
          <a:srcRect/>
          <a:stretch>
            <a:fillRect l="-22000" r="-22000"/>
          </a:stretch>
        </a:blipFill>
      </dgm:spPr>
    </dgm:pt>
    <dgm:pt modelId="{A1ABF86B-42A3-7F45-A9F0-679BB3774710}" type="pres">
      <dgm:prSet presAssocID="{6EB4EE97-DAC1-A34A-A95B-2B67C13A6996}" presName="sibTrans" presStyleLbl="sibTrans2D1" presStyleIdx="0" presStyleCnt="0"/>
      <dgm:spPr/>
    </dgm:pt>
    <dgm:pt modelId="{8E5DDCCB-6726-014A-837A-443D5D1A9811}" type="pres">
      <dgm:prSet presAssocID="{64B16F98-DDA4-214A-BFA5-1D7C75EEFA8F}" presName="compNode" presStyleCnt="0"/>
      <dgm:spPr/>
    </dgm:pt>
    <dgm:pt modelId="{5A1F8F59-C5E6-D341-A537-7B6E3D3C2B99}" type="pres">
      <dgm:prSet presAssocID="{64B16F98-DDA4-214A-BFA5-1D7C75EEFA8F}" presName="childRect" presStyleLbl="bgAcc1" presStyleIdx="2" presStyleCnt="3" custScaleY="155850">
        <dgm:presLayoutVars>
          <dgm:bulletEnabled val="1"/>
        </dgm:presLayoutVars>
      </dgm:prSet>
      <dgm:spPr/>
    </dgm:pt>
    <dgm:pt modelId="{F2A20A53-6384-7446-B103-6344734CAD2D}" type="pres">
      <dgm:prSet presAssocID="{64B16F98-DDA4-214A-BFA5-1D7C75EEFA8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EF4E89D-FDB7-6D40-942A-692013A570DD}" type="pres">
      <dgm:prSet presAssocID="{64B16F98-DDA4-214A-BFA5-1D7C75EEFA8F}" presName="parentRect" presStyleLbl="alignNode1" presStyleIdx="2" presStyleCnt="3" custScaleY="105385" custLinFactNeighborX="1406" custLinFactNeighborY="60020"/>
      <dgm:spPr/>
    </dgm:pt>
    <dgm:pt modelId="{2836AD7F-1073-D844-A77D-89385C6DB60D}" type="pres">
      <dgm:prSet presAssocID="{64B16F98-DDA4-214A-BFA5-1D7C75EEFA8F}" presName="adorn" presStyleLbl="fgAccFollowNode1" presStyleIdx="2" presStyleCnt="3" custLinFactNeighborX="662" custLinFactNeighborY="46889"/>
      <dgm:spPr>
        <a:blipFill rotWithShape="1">
          <a:blip xmlns:r="http://schemas.openxmlformats.org/officeDocument/2006/relationships" r:embed="rId3"/>
          <a:srcRect/>
          <a:stretch>
            <a:fillRect l="-17000" r="-17000"/>
          </a:stretch>
        </a:blipFill>
      </dgm:spPr>
    </dgm:pt>
  </dgm:ptLst>
  <dgm:cxnLst>
    <dgm:cxn modelId="{8E7A7A04-75A8-4B47-9797-6385984D44F9}" type="presOf" srcId="{C53B6093-AA0C-6D4D-900B-DC35CE99CF65}" destId="{5E6DF11C-D1CE-8D41-96F0-908BDFB4BF6C}" srcOrd="0" destOrd="1" presId="urn:microsoft.com/office/officeart/2005/8/layout/bList2"/>
    <dgm:cxn modelId="{D915FE05-5FD8-7449-B601-EE0939223B84}" type="presOf" srcId="{87655411-1E48-804D-9234-6D19B15A886C}" destId="{5A1F8F59-C5E6-D341-A537-7B6E3D3C2B99}" srcOrd="0" destOrd="2" presId="urn:microsoft.com/office/officeart/2005/8/layout/bList2"/>
    <dgm:cxn modelId="{9FF4D406-9659-7347-8C5B-504FC17FBB95}" srcId="{86078413-F70A-0043-9906-8B993A1E5713}" destId="{C53B6093-AA0C-6D4D-900B-DC35CE99CF65}" srcOrd="1" destOrd="0" parTransId="{BA07A869-345E-8644-87E1-6D834A30FDCC}" sibTransId="{6DE59923-31FE-0445-8579-A7EC9B9B796B}"/>
    <dgm:cxn modelId="{F092D408-0CD4-C94A-8DF7-226E34136884}" type="presOf" srcId="{439C5F84-8C9A-5E44-B4BF-1C3BC391674E}" destId="{5F5B284A-4135-4146-8309-3473A719DFB2}" srcOrd="1" destOrd="0" presId="urn:microsoft.com/office/officeart/2005/8/layout/bList2"/>
    <dgm:cxn modelId="{CE36F00C-8749-7842-ABA2-8690FDBAB851}" type="presOf" srcId="{0C6103A1-263C-234D-826C-2A25A67326E8}" destId="{6440EA64-C60F-754C-BE23-39ED6360284F}" srcOrd="0" destOrd="1" presId="urn:microsoft.com/office/officeart/2005/8/layout/bList2"/>
    <dgm:cxn modelId="{85EF4715-B5BB-AC46-9315-B838C164AE94}" type="presOf" srcId="{996C61EE-1B8B-1647-B0F0-BF6FBDF72ED2}" destId="{5E6DF11C-D1CE-8D41-96F0-908BDFB4BF6C}" srcOrd="0" destOrd="3" presId="urn:microsoft.com/office/officeart/2005/8/layout/bList2"/>
    <dgm:cxn modelId="{1186BF1B-2C38-4648-8870-1BE57E16A970}" srcId="{86078413-F70A-0043-9906-8B993A1E5713}" destId="{62A41E69-B32D-6249-B4D1-F65EEE39388F}" srcOrd="0" destOrd="0" parTransId="{26A6B64C-AD2A-E14B-B73F-07AF98746B18}" sibTransId="{5F80429A-969C-5C49-A44E-105508F9E2B0}"/>
    <dgm:cxn modelId="{8CA1D324-59F8-4346-B470-EA97EB7FE6BD}" type="presOf" srcId="{6EB4EE97-DAC1-A34A-A95B-2B67C13A6996}" destId="{A1ABF86B-42A3-7F45-A9F0-679BB3774710}" srcOrd="0" destOrd="0" presId="urn:microsoft.com/office/officeart/2005/8/layout/bList2"/>
    <dgm:cxn modelId="{FED2B026-F20C-AE48-8BB0-2EA3C1824A2D}" srcId="{86078413-F70A-0043-9906-8B993A1E5713}" destId="{996C61EE-1B8B-1647-B0F0-BF6FBDF72ED2}" srcOrd="3" destOrd="0" parTransId="{C225D2EF-F7E0-8649-B053-7352180658D4}" sibTransId="{D15ABE7C-EAA6-F848-B4AA-5570485C2F5F}"/>
    <dgm:cxn modelId="{9E42542F-92F7-9F4C-B77D-6F9D8C2F3C0A}" srcId="{64B16F98-DDA4-214A-BFA5-1D7C75EEFA8F}" destId="{6E0951E4-9CCF-5241-A159-78BBD314EA32}" srcOrd="3" destOrd="0" parTransId="{FB3F57FF-5353-0040-9616-8AEFFDD1401A}" sibTransId="{801A721B-34EE-FA44-8ECC-D431E4A01B70}"/>
    <dgm:cxn modelId="{ED224C39-B4ED-9948-841C-248071FE11B9}" type="presOf" srcId="{86078413-F70A-0043-9906-8B993A1E5713}" destId="{13D2AB55-54C6-2C44-A2E0-31448385B0AF}" srcOrd="0" destOrd="0" presId="urn:microsoft.com/office/officeart/2005/8/layout/bList2"/>
    <dgm:cxn modelId="{442AB34B-FA70-6749-8C81-DF3627251099}" type="presOf" srcId="{64B16F98-DDA4-214A-BFA5-1D7C75EEFA8F}" destId="{DEF4E89D-FDB7-6D40-942A-692013A570DD}" srcOrd="1" destOrd="0" presId="urn:microsoft.com/office/officeart/2005/8/layout/bList2"/>
    <dgm:cxn modelId="{54D3104C-D041-7F47-9C5F-6BBA55555D1A}" type="presOf" srcId="{06791CFD-F012-044F-AB39-FF8C10A5CA6C}" destId="{55A55012-B0AB-6844-AC56-49564DDBD6E7}" srcOrd="0" destOrd="0" presId="urn:microsoft.com/office/officeart/2005/8/layout/bList2"/>
    <dgm:cxn modelId="{8915274C-949D-0A43-8A4A-3E10D1860E3C}" srcId="{64B16F98-DDA4-214A-BFA5-1D7C75EEFA8F}" destId="{87655411-1E48-804D-9234-6D19B15A886C}" srcOrd="2" destOrd="0" parTransId="{F4EDBA78-BA17-7B4B-8201-AEC32A75FDFD}" sibTransId="{D80D137A-E608-824C-BB9C-AC2091C80986}"/>
    <dgm:cxn modelId="{6C2E414C-435F-0043-994B-39B92D382CB7}" type="presOf" srcId="{3413AD41-9A1A-7E41-AB42-81F8D3E949F8}" destId="{19070150-34D7-8645-9F16-FEC196A07FFB}" srcOrd="0" destOrd="0" presId="urn:microsoft.com/office/officeart/2005/8/layout/bList2"/>
    <dgm:cxn modelId="{88220D4D-F83F-8A47-B625-65C50B473A99}" srcId="{64B16F98-DDA4-214A-BFA5-1D7C75EEFA8F}" destId="{BEF6753B-7C3E-8F4E-89DA-5FE853522081}" srcOrd="0" destOrd="0" parTransId="{C16ADBAC-9C6C-854F-8C43-DF894FF4F13F}" sibTransId="{DE451251-DE5D-4C46-8F90-D3B9A0C2E971}"/>
    <dgm:cxn modelId="{24745A52-C1F8-E849-9EC8-6FAFA2EEB1B3}" srcId="{86078413-F70A-0043-9906-8B993A1E5713}" destId="{EC74C69C-CC2F-8342-8400-9C2B94FC0FDA}" srcOrd="4" destOrd="0" parTransId="{78EC518D-80F8-074B-8A11-391249ABF731}" sibTransId="{6D762477-6841-C145-9E1D-CE6834A4A25E}"/>
    <dgm:cxn modelId="{AACE6057-AE06-634A-B609-D6BC04CBED10}" type="presOf" srcId="{86078413-F70A-0043-9906-8B993A1E5713}" destId="{58C03128-A3F5-F841-BFAA-9AA2B5134020}" srcOrd="1" destOrd="0" presId="urn:microsoft.com/office/officeart/2005/8/layout/bList2"/>
    <dgm:cxn modelId="{0F05EE58-F506-F740-8580-FEDF56EEB174}" srcId="{439C5F84-8C9A-5E44-B4BF-1C3BC391674E}" destId="{CEA185DF-3EA6-A342-875C-899777FA724B}" srcOrd="0" destOrd="0" parTransId="{DC2101F2-989D-D94E-85F6-FBA687E04DF1}" sibTransId="{61ACD442-0038-C944-ADC7-C54D2274E5E0}"/>
    <dgm:cxn modelId="{C6344073-4CFD-E848-9D60-DAEC7B7A2164}" type="presOf" srcId="{439C5F84-8C9A-5E44-B4BF-1C3BC391674E}" destId="{A3BF51FD-A1D1-A44B-8AAF-8F6B7C273922}" srcOrd="0" destOrd="0" presId="urn:microsoft.com/office/officeart/2005/8/layout/bList2"/>
    <dgm:cxn modelId="{746CFC7B-D4C3-BE49-99B6-AA2A7051777F}" type="presOf" srcId="{EC74C69C-CC2F-8342-8400-9C2B94FC0FDA}" destId="{5E6DF11C-D1CE-8D41-96F0-908BDFB4BF6C}" srcOrd="0" destOrd="4" presId="urn:microsoft.com/office/officeart/2005/8/layout/bList2"/>
    <dgm:cxn modelId="{974F757E-B891-3F4D-A46E-D54EF642730A}" srcId="{3413AD41-9A1A-7E41-AB42-81F8D3E949F8}" destId="{439C5F84-8C9A-5E44-B4BF-1C3BC391674E}" srcOrd="1" destOrd="0" parTransId="{685382DB-0767-5E4C-8422-A3C18E139C91}" sibTransId="{6EB4EE97-DAC1-A34A-A95B-2B67C13A6996}"/>
    <dgm:cxn modelId="{CE382285-B6D3-9F4E-A1B5-3C70A9EAC0A8}" type="presOf" srcId="{CEA185DF-3EA6-A342-875C-899777FA724B}" destId="{6440EA64-C60F-754C-BE23-39ED6360284F}" srcOrd="0" destOrd="0" presId="urn:microsoft.com/office/officeart/2005/8/layout/bList2"/>
    <dgm:cxn modelId="{F0633D89-53A9-B044-A8A0-2D6C236008A7}" type="presOf" srcId="{843FCA06-484D-164F-B328-5A5C2CFECA98}" destId="{6440EA64-C60F-754C-BE23-39ED6360284F}" srcOrd="0" destOrd="2" presId="urn:microsoft.com/office/officeart/2005/8/layout/bList2"/>
    <dgm:cxn modelId="{2D5A4A9A-233A-594B-9019-1D2F098AE3DA}" srcId="{86078413-F70A-0043-9906-8B993A1E5713}" destId="{856A2C82-E834-3E4C-8374-7DD5ADBB1A90}" srcOrd="2" destOrd="0" parTransId="{0E045E43-B5F7-F14C-9701-51C0AFA937C2}" sibTransId="{1BB4DC10-B525-B74D-AC00-BBE4BD4CCB0A}"/>
    <dgm:cxn modelId="{2DE52AB2-F0F7-3C43-BC1B-AADFD4A1A12D}" srcId="{3413AD41-9A1A-7E41-AB42-81F8D3E949F8}" destId="{64B16F98-DDA4-214A-BFA5-1D7C75EEFA8F}" srcOrd="2" destOrd="0" parTransId="{A195A0EB-4FE7-074F-A66E-75EBFA3C8536}" sibTransId="{398439AA-DAEC-9A4A-9E00-64CF6E2BD4F6}"/>
    <dgm:cxn modelId="{AFAC47B4-AE12-774D-8563-11AAC6AA30D0}" type="presOf" srcId="{6E0951E4-9CCF-5241-A159-78BBD314EA32}" destId="{5A1F8F59-C5E6-D341-A537-7B6E3D3C2B99}" srcOrd="0" destOrd="3" presId="urn:microsoft.com/office/officeart/2005/8/layout/bList2"/>
    <dgm:cxn modelId="{AA7262B8-8055-0240-BBA0-5E7D599F61CE}" srcId="{64B16F98-DDA4-214A-BFA5-1D7C75EEFA8F}" destId="{B0242A1E-0477-8A48-8092-8C55807BB9F6}" srcOrd="1" destOrd="0" parTransId="{3B453440-D431-8444-86B9-30BB911DDFAB}" sibTransId="{DA7900BB-7C9F-8247-9084-8E1BCD5B5F8F}"/>
    <dgm:cxn modelId="{CD0559C3-FCE6-214B-8E92-7B6A369C4A42}" type="presOf" srcId="{856A2C82-E834-3E4C-8374-7DD5ADBB1A90}" destId="{5E6DF11C-D1CE-8D41-96F0-908BDFB4BF6C}" srcOrd="0" destOrd="2" presId="urn:microsoft.com/office/officeart/2005/8/layout/bList2"/>
    <dgm:cxn modelId="{396AC7C3-88BD-384D-A69C-F12746D7A4FE}" srcId="{3413AD41-9A1A-7E41-AB42-81F8D3E949F8}" destId="{86078413-F70A-0043-9906-8B993A1E5713}" srcOrd="0" destOrd="0" parTransId="{565DEB16-5B4E-9E43-B7EE-625136B6137D}" sibTransId="{06791CFD-F012-044F-AB39-FF8C10A5CA6C}"/>
    <dgm:cxn modelId="{C1E340C6-993C-C748-B015-E62CE76D8F4C}" srcId="{439C5F84-8C9A-5E44-B4BF-1C3BC391674E}" destId="{0C6103A1-263C-234D-826C-2A25A67326E8}" srcOrd="1" destOrd="0" parTransId="{05A994EB-1A06-054E-A821-6F032555F54E}" sibTransId="{37326043-8722-BB44-A3A1-6194C76F4AC1}"/>
    <dgm:cxn modelId="{71B416C8-A4CE-4242-961E-338DEF272B2A}" type="presOf" srcId="{64B16F98-DDA4-214A-BFA5-1D7C75EEFA8F}" destId="{F2A20A53-6384-7446-B103-6344734CAD2D}" srcOrd="0" destOrd="0" presId="urn:microsoft.com/office/officeart/2005/8/layout/bList2"/>
    <dgm:cxn modelId="{09F2B3CF-3807-0745-AAD6-DF48B53C12CA}" type="presOf" srcId="{62A41E69-B32D-6249-B4D1-F65EEE39388F}" destId="{5E6DF11C-D1CE-8D41-96F0-908BDFB4BF6C}" srcOrd="0" destOrd="0" presId="urn:microsoft.com/office/officeart/2005/8/layout/bList2"/>
    <dgm:cxn modelId="{4B5CAFDB-57A6-6445-B145-33053FBAE985}" type="presOf" srcId="{B0242A1E-0477-8A48-8092-8C55807BB9F6}" destId="{5A1F8F59-C5E6-D341-A537-7B6E3D3C2B99}" srcOrd="0" destOrd="1" presId="urn:microsoft.com/office/officeart/2005/8/layout/bList2"/>
    <dgm:cxn modelId="{3E7C8BE0-D12E-1F4E-A118-119A95484B49}" type="presOf" srcId="{BEF6753B-7C3E-8F4E-89DA-5FE853522081}" destId="{5A1F8F59-C5E6-D341-A537-7B6E3D3C2B99}" srcOrd="0" destOrd="0" presId="urn:microsoft.com/office/officeart/2005/8/layout/bList2"/>
    <dgm:cxn modelId="{6AC68BFA-DB96-444C-B519-A3D0600E9BF5}" srcId="{439C5F84-8C9A-5E44-B4BF-1C3BC391674E}" destId="{843FCA06-484D-164F-B328-5A5C2CFECA98}" srcOrd="2" destOrd="0" parTransId="{680088F0-5EB6-AF45-A7B5-AC6447884DBC}" sibTransId="{C45CFF01-5DAA-AC47-9C67-C293C8CFD859}"/>
    <dgm:cxn modelId="{D15ABB40-B3FA-F140-A940-4CE5BFA3F947}" type="presParOf" srcId="{19070150-34D7-8645-9F16-FEC196A07FFB}" destId="{EB095577-0804-594E-B381-72B075D668CD}" srcOrd="0" destOrd="0" presId="urn:microsoft.com/office/officeart/2005/8/layout/bList2"/>
    <dgm:cxn modelId="{FC8B6E16-5403-6446-A211-1095FF9BFD42}" type="presParOf" srcId="{EB095577-0804-594E-B381-72B075D668CD}" destId="{5E6DF11C-D1CE-8D41-96F0-908BDFB4BF6C}" srcOrd="0" destOrd="0" presId="urn:microsoft.com/office/officeart/2005/8/layout/bList2"/>
    <dgm:cxn modelId="{2F805346-2460-554D-B347-BFED83438E08}" type="presParOf" srcId="{EB095577-0804-594E-B381-72B075D668CD}" destId="{13D2AB55-54C6-2C44-A2E0-31448385B0AF}" srcOrd="1" destOrd="0" presId="urn:microsoft.com/office/officeart/2005/8/layout/bList2"/>
    <dgm:cxn modelId="{481C449E-8B6E-F54E-9E01-14488624122E}" type="presParOf" srcId="{EB095577-0804-594E-B381-72B075D668CD}" destId="{58C03128-A3F5-F841-BFAA-9AA2B5134020}" srcOrd="2" destOrd="0" presId="urn:microsoft.com/office/officeart/2005/8/layout/bList2"/>
    <dgm:cxn modelId="{E0B63BF1-B41A-7445-B2ED-2EBC6B692C23}" type="presParOf" srcId="{EB095577-0804-594E-B381-72B075D668CD}" destId="{96A7FF01-7A74-4B47-A070-5C50C6803B2E}" srcOrd="3" destOrd="0" presId="urn:microsoft.com/office/officeart/2005/8/layout/bList2"/>
    <dgm:cxn modelId="{81E1CC8D-E0A8-0B40-94C0-B25C65D2C78F}" type="presParOf" srcId="{19070150-34D7-8645-9F16-FEC196A07FFB}" destId="{55A55012-B0AB-6844-AC56-49564DDBD6E7}" srcOrd="1" destOrd="0" presId="urn:microsoft.com/office/officeart/2005/8/layout/bList2"/>
    <dgm:cxn modelId="{6FB3F50E-E487-6349-9609-4ADE4E844F69}" type="presParOf" srcId="{19070150-34D7-8645-9F16-FEC196A07FFB}" destId="{96272EFB-1435-C44B-9D56-58125C1FA34C}" srcOrd="2" destOrd="0" presId="urn:microsoft.com/office/officeart/2005/8/layout/bList2"/>
    <dgm:cxn modelId="{07D795C5-0DC6-B54B-80DF-DC0FC64B02B3}" type="presParOf" srcId="{96272EFB-1435-C44B-9D56-58125C1FA34C}" destId="{6440EA64-C60F-754C-BE23-39ED6360284F}" srcOrd="0" destOrd="0" presId="urn:microsoft.com/office/officeart/2005/8/layout/bList2"/>
    <dgm:cxn modelId="{8F3CF614-23EA-914D-BDBB-472BD46E1DFC}" type="presParOf" srcId="{96272EFB-1435-C44B-9D56-58125C1FA34C}" destId="{A3BF51FD-A1D1-A44B-8AAF-8F6B7C273922}" srcOrd="1" destOrd="0" presId="urn:microsoft.com/office/officeart/2005/8/layout/bList2"/>
    <dgm:cxn modelId="{B48C937B-3F56-8D41-9FF8-98BF0FB9CB32}" type="presParOf" srcId="{96272EFB-1435-C44B-9D56-58125C1FA34C}" destId="{5F5B284A-4135-4146-8309-3473A719DFB2}" srcOrd="2" destOrd="0" presId="urn:microsoft.com/office/officeart/2005/8/layout/bList2"/>
    <dgm:cxn modelId="{0015F29B-A214-CD4D-9A8C-393E4BAD588D}" type="presParOf" srcId="{96272EFB-1435-C44B-9D56-58125C1FA34C}" destId="{0884585E-1C6E-944F-8DBF-13EB76A18537}" srcOrd="3" destOrd="0" presId="urn:microsoft.com/office/officeart/2005/8/layout/bList2"/>
    <dgm:cxn modelId="{B01943A8-940F-484E-92E3-663880261143}" type="presParOf" srcId="{19070150-34D7-8645-9F16-FEC196A07FFB}" destId="{A1ABF86B-42A3-7F45-A9F0-679BB3774710}" srcOrd="3" destOrd="0" presId="urn:microsoft.com/office/officeart/2005/8/layout/bList2"/>
    <dgm:cxn modelId="{46EA7F78-0E29-4F4D-875F-CA8AF8906DD3}" type="presParOf" srcId="{19070150-34D7-8645-9F16-FEC196A07FFB}" destId="{8E5DDCCB-6726-014A-837A-443D5D1A9811}" srcOrd="4" destOrd="0" presId="urn:microsoft.com/office/officeart/2005/8/layout/bList2"/>
    <dgm:cxn modelId="{53A81C12-9677-9B48-9D24-71CE477097D1}" type="presParOf" srcId="{8E5DDCCB-6726-014A-837A-443D5D1A9811}" destId="{5A1F8F59-C5E6-D341-A537-7B6E3D3C2B99}" srcOrd="0" destOrd="0" presId="urn:microsoft.com/office/officeart/2005/8/layout/bList2"/>
    <dgm:cxn modelId="{7F8C138C-4DC1-F145-B7E5-C1A43CF09942}" type="presParOf" srcId="{8E5DDCCB-6726-014A-837A-443D5D1A9811}" destId="{F2A20A53-6384-7446-B103-6344734CAD2D}" srcOrd="1" destOrd="0" presId="urn:microsoft.com/office/officeart/2005/8/layout/bList2"/>
    <dgm:cxn modelId="{18E9581D-801A-D34F-99FB-6D476DB3192E}" type="presParOf" srcId="{8E5DDCCB-6726-014A-837A-443D5D1A9811}" destId="{DEF4E89D-FDB7-6D40-942A-692013A570DD}" srcOrd="2" destOrd="0" presId="urn:microsoft.com/office/officeart/2005/8/layout/bList2"/>
    <dgm:cxn modelId="{2F34A73E-1176-3C4A-9E56-F549237C4175}" type="presParOf" srcId="{8E5DDCCB-6726-014A-837A-443D5D1A9811}" destId="{2836AD7F-1073-D844-A77D-89385C6DB60D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401336-8606-B543-9BF2-2A176AE9AF8E}" type="doc">
      <dgm:prSet loTypeId="urn:microsoft.com/office/officeart/2005/8/layout/orgChart1" loCatId="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A1844706-D100-E44C-97E7-ABED40A193A9}">
      <dgm:prSet phldrT="[Text]" custT="1"/>
      <dgm:spPr/>
      <dgm:t>
        <a:bodyPr/>
        <a:lstStyle/>
        <a:p>
          <a:r>
            <a:rPr lang="en-US" sz="2800" b="1" i="0" dirty="0" err="1">
              <a:solidFill>
                <a:srgbClr val="800000"/>
              </a:solidFill>
              <a:latin typeface="Calibri Bold"/>
              <a:cs typeface="Comic Sans MS"/>
            </a:rPr>
            <a:t>Counselling</a:t>
          </a:r>
          <a:r>
            <a:rPr lang="en-US" sz="2800" b="1" i="0" dirty="0">
              <a:solidFill>
                <a:srgbClr val="800000"/>
              </a:solidFill>
              <a:latin typeface="Calibri Bold"/>
              <a:cs typeface="Comic Sans MS"/>
            </a:rPr>
            <a:t> may be difficult if </a:t>
          </a:r>
        </a:p>
      </dgm:t>
    </dgm:pt>
    <dgm:pt modelId="{764FA6AF-689C-7047-8EE6-143723F7EBBE}" type="parTrans" cxnId="{A95B6AFF-5F58-B84E-A286-A5DFD09FECAF}">
      <dgm:prSet/>
      <dgm:spPr/>
      <dgm:t>
        <a:bodyPr/>
        <a:lstStyle/>
        <a:p>
          <a:endParaRPr lang="en-US"/>
        </a:p>
      </dgm:t>
    </dgm:pt>
    <dgm:pt modelId="{A96AAAF1-00FB-484B-BAF5-5351F2E1303D}" type="sibTrans" cxnId="{A95B6AFF-5F58-B84E-A286-A5DFD09FECAF}">
      <dgm:prSet/>
      <dgm:spPr/>
      <dgm:t>
        <a:bodyPr/>
        <a:lstStyle/>
        <a:p>
          <a:endParaRPr lang="en-US"/>
        </a:p>
      </dgm:t>
    </dgm:pt>
    <dgm:pt modelId="{756596F4-AB6E-D144-8F49-D3A550B5AC83}">
      <dgm:prSet phldrT="[Text]" custT="1"/>
      <dgm:spPr/>
      <dgm:t>
        <a:bodyPr/>
        <a:lstStyle/>
        <a:p>
          <a:r>
            <a:rPr lang="en-US" sz="2000" b="1" i="0" dirty="0">
              <a:latin typeface="Calibri Bold"/>
              <a:cs typeface="Comic Sans MS"/>
            </a:rPr>
            <a:t>Patients are internet savvy and thus are more informed, educated, and desire an active role in medical decisions.</a:t>
          </a:r>
        </a:p>
      </dgm:t>
    </dgm:pt>
    <dgm:pt modelId="{D9455135-AC2B-C647-AC54-6AC3EF84FCE9}" type="parTrans" cxnId="{222255A4-379D-4A4D-81B1-3C1EE95581AD}">
      <dgm:prSet/>
      <dgm:spPr/>
      <dgm:t>
        <a:bodyPr/>
        <a:lstStyle/>
        <a:p>
          <a:endParaRPr lang="en-US"/>
        </a:p>
      </dgm:t>
    </dgm:pt>
    <dgm:pt modelId="{2FD35A24-5CDD-0B4A-9AC8-EF53C4B613E2}" type="sibTrans" cxnId="{222255A4-379D-4A4D-81B1-3C1EE95581AD}">
      <dgm:prSet/>
      <dgm:spPr/>
      <dgm:t>
        <a:bodyPr/>
        <a:lstStyle/>
        <a:p>
          <a:endParaRPr lang="en-US"/>
        </a:p>
      </dgm:t>
    </dgm:pt>
    <dgm:pt modelId="{8104FF13-1B9B-3B4A-A310-2117FF3D1084}">
      <dgm:prSet phldrT="[Text]" custT="1"/>
      <dgm:spPr/>
      <dgm:t>
        <a:bodyPr/>
        <a:lstStyle/>
        <a:p>
          <a:r>
            <a:rPr lang="en-US" sz="2000" b="1" i="0" dirty="0">
              <a:latin typeface="Calibri Bold"/>
              <a:cs typeface="Comic Sans MS"/>
            </a:rPr>
            <a:t>Patients have predetermined notions that may be incorrect or at odds with the physician's medical approach</a:t>
          </a:r>
        </a:p>
      </dgm:t>
    </dgm:pt>
    <dgm:pt modelId="{670E41B4-2445-1D4F-A7FA-1B2EED21EE7D}" type="parTrans" cxnId="{E9CC70FC-4C9F-864B-A8BB-F69FF7D0990F}">
      <dgm:prSet/>
      <dgm:spPr/>
      <dgm:t>
        <a:bodyPr/>
        <a:lstStyle/>
        <a:p>
          <a:endParaRPr lang="en-US"/>
        </a:p>
      </dgm:t>
    </dgm:pt>
    <dgm:pt modelId="{F47D16DC-3DA7-F54E-975F-DED5CC25708A}" type="sibTrans" cxnId="{E9CC70FC-4C9F-864B-A8BB-F69FF7D0990F}">
      <dgm:prSet/>
      <dgm:spPr/>
      <dgm:t>
        <a:bodyPr/>
        <a:lstStyle/>
        <a:p>
          <a:endParaRPr lang="en-US"/>
        </a:p>
      </dgm:t>
    </dgm:pt>
    <dgm:pt modelId="{A3A72543-D532-6944-94EF-36D48CC8D51D}">
      <dgm:prSet phldrT="[Text]" custT="1"/>
      <dgm:spPr/>
      <dgm:t>
        <a:bodyPr/>
        <a:lstStyle/>
        <a:p>
          <a:r>
            <a:rPr lang="en-US" sz="2000" b="1" i="0" dirty="0">
              <a:latin typeface="Calibri Bold"/>
              <a:cs typeface="Comic Sans MS"/>
            </a:rPr>
            <a:t> Patients often challenge physician's decisions or obtain second opinions. </a:t>
          </a:r>
        </a:p>
      </dgm:t>
    </dgm:pt>
    <dgm:pt modelId="{1AA84486-0B35-FE45-91D5-5428D7630EB2}" type="parTrans" cxnId="{601FF1AB-6F61-D445-B200-1DF9988B06BB}">
      <dgm:prSet/>
      <dgm:spPr/>
      <dgm:t>
        <a:bodyPr/>
        <a:lstStyle/>
        <a:p>
          <a:endParaRPr lang="en-US"/>
        </a:p>
      </dgm:t>
    </dgm:pt>
    <dgm:pt modelId="{827E438F-A574-6144-B981-9CBF901A2FFA}" type="sibTrans" cxnId="{601FF1AB-6F61-D445-B200-1DF9988B06BB}">
      <dgm:prSet/>
      <dgm:spPr/>
      <dgm:t>
        <a:bodyPr/>
        <a:lstStyle/>
        <a:p>
          <a:endParaRPr lang="en-US"/>
        </a:p>
      </dgm:t>
    </dgm:pt>
    <dgm:pt modelId="{39C63DE3-3D0C-1742-A370-665436A3C9FE}" type="pres">
      <dgm:prSet presAssocID="{97401336-8606-B543-9BF2-2A176AE9AF8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588D1FA-0F1E-BE4D-B743-B27FFAFAF481}" type="pres">
      <dgm:prSet presAssocID="{A1844706-D100-E44C-97E7-ABED40A193A9}" presName="hierRoot1" presStyleCnt="0">
        <dgm:presLayoutVars>
          <dgm:hierBranch val="init"/>
        </dgm:presLayoutVars>
      </dgm:prSet>
      <dgm:spPr/>
    </dgm:pt>
    <dgm:pt modelId="{E514658D-B5B5-014F-94E6-2481D23BBD72}" type="pres">
      <dgm:prSet presAssocID="{A1844706-D100-E44C-97E7-ABED40A193A9}" presName="rootComposite1" presStyleCnt="0"/>
      <dgm:spPr/>
    </dgm:pt>
    <dgm:pt modelId="{2D700F2A-EA4B-E543-BDBB-A612E3A3FB04}" type="pres">
      <dgm:prSet presAssocID="{A1844706-D100-E44C-97E7-ABED40A193A9}" presName="rootText1" presStyleLbl="node0" presStyleIdx="0" presStyleCnt="1" custScaleX="119443" custLinFactNeighborY="-56363">
        <dgm:presLayoutVars>
          <dgm:chPref val="3"/>
        </dgm:presLayoutVars>
      </dgm:prSet>
      <dgm:spPr/>
    </dgm:pt>
    <dgm:pt modelId="{AE8D6A4D-4AFB-BF44-8FEC-7F93F0B47135}" type="pres">
      <dgm:prSet presAssocID="{A1844706-D100-E44C-97E7-ABED40A193A9}" presName="rootConnector1" presStyleLbl="node1" presStyleIdx="0" presStyleCnt="0"/>
      <dgm:spPr/>
    </dgm:pt>
    <dgm:pt modelId="{7FA5ECE3-60A2-C24F-AFE2-F47978ACC52A}" type="pres">
      <dgm:prSet presAssocID="{A1844706-D100-E44C-97E7-ABED40A193A9}" presName="hierChild2" presStyleCnt="0"/>
      <dgm:spPr/>
    </dgm:pt>
    <dgm:pt modelId="{A4CD5E20-DE7A-474E-8F29-D4A11E680B3E}" type="pres">
      <dgm:prSet presAssocID="{D9455135-AC2B-C647-AC54-6AC3EF84FCE9}" presName="Name37" presStyleLbl="parChTrans1D2" presStyleIdx="0" presStyleCnt="3"/>
      <dgm:spPr/>
    </dgm:pt>
    <dgm:pt modelId="{D39B8549-50D3-794E-A899-1D56149A4B1B}" type="pres">
      <dgm:prSet presAssocID="{756596F4-AB6E-D144-8F49-D3A550B5AC83}" presName="hierRoot2" presStyleCnt="0">
        <dgm:presLayoutVars>
          <dgm:hierBranch val="init"/>
        </dgm:presLayoutVars>
      </dgm:prSet>
      <dgm:spPr/>
    </dgm:pt>
    <dgm:pt modelId="{5528FACF-7917-B844-813A-FED7CB01B757}" type="pres">
      <dgm:prSet presAssocID="{756596F4-AB6E-D144-8F49-D3A550B5AC83}" presName="rootComposite" presStyleCnt="0"/>
      <dgm:spPr/>
    </dgm:pt>
    <dgm:pt modelId="{4B3D3D49-FD6D-F84A-A60A-061D7BE00DD5}" type="pres">
      <dgm:prSet presAssocID="{756596F4-AB6E-D144-8F49-D3A550B5AC83}" presName="rootText" presStyleLbl="node2" presStyleIdx="0" presStyleCnt="3" custScaleY="162833">
        <dgm:presLayoutVars>
          <dgm:chPref val="3"/>
        </dgm:presLayoutVars>
      </dgm:prSet>
      <dgm:spPr/>
    </dgm:pt>
    <dgm:pt modelId="{5217AC6C-393A-C341-B203-6224587DFE81}" type="pres">
      <dgm:prSet presAssocID="{756596F4-AB6E-D144-8F49-D3A550B5AC83}" presName="rootConnector" presStyleLbl="node2" presStyleIdx="0" presStyleCnt="3"/>
      <dgm:spPr/>
    </dgm:pt>
    <dgm:pt modelId="{E6E40922-F7EC-B54F-9C25-E1FF137AD2B6}" type="pres">
      <dgm:prSet presAssocID="{756596F4-AB6E-D144-8F49-D3A550B5AC83}" presName="hierChild4" presStyleCnt="0"/>
      <dgm:spPr/>
    </dgm:pt>
    <dgm:pt modelId="{1E6A40DB-62C5-FC43-9278-522A0B7C1457}" type="pres">
      <dgm:prSet presAssocID="{756596F4-AB6E-D144-8F49-D3A550B5AC83}" presName="hierChild5" presStyleCnt="0"/>
      <dgm:spPr/>
    </dgm:pt>
    <dgm:pt modelId="{BB3156CD-53F6-CC44-B283-18CD2B4725C0}" type="pres">
      <dgm:prSet presAssocID="{670E41B4-2445-1D4F-A7FA-1B2EED21EE7D}" presName="Name37" presStyleLbl="parChTrans1D2" presStyleIdx="1" presStyleCnt="3"/>
      <dgm:spPr/>
    </dgm:pt>
    <dgm:pt modelId="{5D16B055-7A62-9D49-A61E-D22E6B10E02A}" type="pres">
      <dgm:prSet presAssocID="{8104FF13-1B9B-3B4A-A310-2117FF3D1084}" presName="hierRoot2" presStyleCnt="0">
        <dgm:presLayoutVars>
          <dgm:hierBranch val="init"/>
        </dgm:presLayoutVars>
      </dgm:prSet>
      <dgm:spPr/>
    </dgm:pt>
    <dgm:pt modelId="{1BD0AABD-CE69-9640-89B5-59B5C2E7BCDA}" type="pres">
      <dgm:prSet presAssocID="{8104FF13-1B9B-3B4A-A310-2117FF3D1084}" presName="rootComposite" presStyleCnt="0"/>
      <dgm:spPr/>
    </dgm:pt>
    <dgm:pt modelId="{0CAB795D-40DA-244B-A1D1-05BDCF86E0E7}" type="pres">
      <dgm:prSet presAssocID="{8104FF13-1B9B-3B4A-A310-2117FF3D1084}" presName="rootText" presStyleLbl="node2" presStyleIdx="1" presStyleCnt="3" custScaleY="162833">
        <dgm:presLayoutVars>
          <dgm:chPref val="3"/>
        </dgm:presLayoutVars>
      </dgm:prSet>
      <dgm:spPr/>
    </dgm:pt>
    <dgm:pt modelId="{05DE8013-D1E8-F947-8145-4C9FE4EE0037}" type="pres">
      <dgm:prSet presAssocID="{8104FF13-1B9B-3B4A-A310-2117FF3D1084}" presName="rootConnector" presStyleLbl="node2" presStyleIdx="1" presStyleCnt="3"/>
      <dgm:spPr/>
    </dgm:pt>
    <dgm:pt modelId="{8B9B9B1D-B650-FE46-A0CB-6D17A4B285D7}" type="pres">
      <dgm:prSet presAssocID="{8104FF13-1B9B-3B4A-A310-2117FF3D1084}" presName="hierChild4" presStyleCnt="0"/>
      <dgm:spPr/>
    </dgm:pt>
    <dgm:pt modelId="{6E9A4122-05EA-7947-B8F4-E6B78A69DF28}" type="pres">
      <dgm:prSet presAssocID="{8104FF13-1B9B-3B4A-A310-2117FF3D1084}" presName="hierChild5" presStyleCnt="0"/>
      <dgm:spPr/>
    </dgm:pt>
    <dgm:pt modelId="{3A173319-0A43-264E-986C-1359735BBB50}" type="pres">
      <dgm:prSet presAssocID="{1AA84486-0B35-FE45-91D5-5428D7630EB2}" presName="Name37" presStyleLbl="parChTrans1D2" presStyleIdx="2" presStyleCnt="3"/>
      <dgm:spPr/>
    </dgm:pt>
    <dgm:pt modelId="{EAFF6E8D-A1AB-CB4C-B731-8F878C8A4110}" type="pres">
      <dgm:prSet presAssocID="{A3A72543-D532-6944-94EF-36D48CC8D51D}" presName="hierRoot2" presStyleCnt="0">
        <dgm:presLayoutVars>
          <dgm:hierBranch val="init"/>
        </dgm:presLayoutVars>
      </dgm:prSet>
      <dgm:spPr/>
    </dgm:pt>
    <dgm:pt modelId="{9EB6894D-F6DD-634A-9B9F-7914C98DB2ED}" type="pres">
      <dgm:prSet presAssocID="{A3A72543-D532-6944-94EF-36D48CC8D51D}" presName="rootComposite" presStyleCnt="0"/>
      <dgm:spPr/>
    </dgm:pt>
    <dgm:pt modelId="{0248B129-AB62-4B43-A832-B5DD2DA2C07A}" type="pres">
      <dgm:prSet presAssocID="{A3A72543-D532-6944-94EF-36D48CC8D51D}" presName="rootText" presStyleLbl="node2" presStyleIdx="2" presStyleCnt="3" custScaleY="162833">
        <dgm:presLayoutVars>
          <dgm:chPref val="3"/>
        </dgm:presLayoutVars>
      </dgm:prSet>
      <dgm:spPr/>
    </dgm:pt>
    <dgm:pt modelId="{31C98435-1F9D-0644-8146-2A049AC9E0E7}" type="pres">
      <dgm:prSet presAssocID="{A3A72543-D532-6944-94EF-36D48CC8D51D}" presName="rootConnector" presStyleLbl="node2" presStyleIdx="2" presStyleCnt="3"/>
      <dgm:spPr/>
    </dgm:pt>
    <dgm:pt modelId="{67043477-96E1-3241-A723-25EF8F33EDFE}" type="pres">
      <dgm:prSet presAssocID="{A3A72543-D532-6944-94EF-36D48CC8D51D}" presName="hierChild4" presStyleCnt="0"/>
      <dgm:spPr/>
    </dgm:pt>
    <dgm:pt modelId="{24A41AAF-E269-DA42-886C-F7C4238C2E00}" type="pres">
      <dgm:prSet presAssocID="{A3A72543-D532-6944-94EF-36D48CC8D51D}" presName="hierChild5" presStyleCnt="0"/>
      <dgm:spPr/>
    </dgm:pt>
    <dgm:pt modelId="{BE718704-E66B-D445-BEEE-50BB9351A7C0}" type="pres">
      <dgm:prSet presAssocID="{A1844706-D100-E44C-97E7-ABED40A193A9}" presName="hierChild3" presStyleCnt="0"/>
      <dgm:spPr/>
    </dgm:pt>
  </dgm:ptLst>
  <dgm:cxnLst>
    <dgm:cxn modelId="{D6FA4E05-9967-394D-AF97-507CCB5B6DD3}" type="presOf" srcId="{756596F4-AB6E-D144-8F49-D3A550B5AC83}" destId="{5217AC6C-393A-C341-B203-6224587DFE81}" srcOrd="1" destOrd="0" presId="urn:microsoft.com/office/officeart/2005/8/layout/orgChart1"/>
    <dgm:cxn modelId="{8464B91E-8B57-AF4B-9C20-AAC024057ADD}" type="presOf" srcId="{A3A72543-D532-6944-94EF-36D48CC8D51D}" destId="{0248B129-AB62-4B43-A832-B5DD2DA2C07A}" srcOrd="0" destOrd="0" presId="urn:microsoft.com/office/officeart/2005/8/layout/orgChart1"/>
    <dgm:cxn modelId="{63F3CA2C-E742-D546-B1B9-EFF2834DA7C8}" type="presOf" srcId="{A1844706-D100-E44C-97E7-ABED40A193A9}" destId="{AE8D6A4D-4AFB-BF44-8FEC-7F93F0B47135}" srcOrd="1" destOrd="0" presId="urn:microsoft.com/office/officeart/2005/8/layout/orgChart1"/>
    <dgm:cxn modelId="{3A5FD74F-C017-5840-97F7-95E99FF41B05}" type="presOf" srcId="{A3A72543-D532-6944-94EF-36D48CC8D51D}" destId="{31C98435-1F9D-0644-8146-2A049AC9E0E7}" srcOrd="1" destOrd="0" presId="urn:microsoft.com/office/officeart/2005/8/layout/orgChart1"/>
    <dgm:cxn modelId="{B6F46971-0C3E-E849-BA46-448110B4724B}" type="presOf" srcId="{A1844706-D100-E44C-97E7-ABED40A193A9}" destId="{2D700F2A-EA4B-E543-BDBB-A612E3A3FB04}" srcOrd="0" destOrd="0" presId="urn:microsoft.com/office/officeart/2005/8/layout/orgChart1"/>
    <dgm:cxn modelId="{D9A9C276-54BE-3F40-81C3-C1C843ADA095}" type="presOf" srcId="{8104FF13-1B9B-3B4A-A310-2117FF3D1084}" destId="{0CAB795D-40DA-244B-A1D1-05BDCF86E0E7}" srcOrd="0" destOrd="0" presId="urn:microsoft.com/office/officeart/2005/8/layout/orgChart1"/>
    <dgm:cxn modelId="{F5F92B79-2444-E642-83E7-5BC9BA1ED3C3}" type="presOf" srcId="{D9455135-AC2B-C647-AC54-6AC3EF84FCE9}" destId="{A4CD5E20-DE7A-474E-8F29-D4A11E680B3E}" srcOrd="0" destOrd="0" presId="urn:microsoft.com/office/officeart/2005/8/layout/orgChart1"/>
    <dgm:cxn modelId="{6A6A1896-4BD9-C647-A244-B2A9776F94E4}" type="presOf" srcId="{97401336-8606-B543-9BF2-2A176AE9AF8E}" destId="{39C63DE3-3D0C-1742-A370-665436A3C9FE}" srcOrd="0" destOrd="0" presId="urn:microsoft.com/office/officeart/2005/8/layout/orgChart1"/>
    <dgm:cxn modelId="{222255A4-379D-4A4D-81B1-3C1EE95581AD}" srcId="{A1844706-D100-E44C-97E7-ABED40A193A9}" destId="{756596F4-AB6E-D144-8F49-D3A550B5AC83}" srcOrd="0" destOrd="0" parTransId="{D9455135-AC2B-C647-AC54-6AC3EF84FCE9}" sibTransId="{2FD35A24-5CDD-0B4A-9AC8-EF53C4B613E2}"/>
    <dgm:cxn modelId="{601FF1AB-6F61-D445-B200-1DF9988B06BB}" srcId="{A1844706-D100-E44C-97E7-ABED40A193A9}" destId="{A3A72543-D532-6944-94EF-36D48CC8D51D}" srcOrd="2" destOrd="0" parTransId="{1AA84486-0B35-FE45-91D5-5428D7630EB2}" sibTransId="{827E438F-A574-6144-B981-9CBF901A2FFA}"/>
    <dgm:cxn modelId="{AB1747B8-2FB1-4947-83D6-A42790D88B4D}" type="presOf" srcId="{756596F4-AB6E-D144-8F49-D3A550B5AC83}" destId="{4B3D3D49-FD6D-F84A-A60A-061D7BE00DD5}" srcOrd="0" destOrd="0" presId="urn:microsoft.com/office/officeart/2005/8/layout/orgChart1"/>
    <dgm:cxn modelId="{150F47CF-D443-744E-803E-0F7B2358ED20}" type="presOf" srcId="{8104FF13-1B9B-3B4A-A310-2117FF3D1084}" destId="{05DE8013-D1E8-F947-8145-4C9FE4EE0037}" srcOrd="1" destOrd="0" presId="urn:microsoft.com/office/officeart/2005/8/layout/orgChart1"/>
    <dgm:cxn modelId="{EFD5A7E1-CA8B-3843-8094-19B8CE16705A}" type="presOf" srcId="{670E41B4-2445-1D4F-A7FA-1B2EED21EE7D}" destId="{BB3156CD-53F6-CC44-B283-18CD2B4725C0}" srcOrd="0" destOrd="0" presId="urn:microsoft.com/office/officeart/2005/8/layout/orgChart1"/>
    <dgm:cxn modelId="{590969E5-205E-F447-A3CA-C6D518978AFE}" type="presOf" srcId="{1AA84486-0B35-FE45-91D5-5428D7630EB2}" destId="{3A173319-0A43-264E-986C-1359735BBB50}" srcOrd="0" destOrd="0" presId="urn:microsoft.com/office/officeart/2005/8/layout/orgChart1"/>
    <dgm:cxn modelId="{E9CC70FC-4C9F-864B-A8BB-F69FF7D0990F}" srcId="{A1844706-D100-E44C-97E7-ABED40A193A9}" destId="{8104FF13-1B9B-3B4A-A310-2117FF3D1084}" srcOrd="1" destOrd="0" parTransId="{670E41B4-2445-1D4F-A7FA-1B2EED21EE7D}" sibTransId="{F47D16DC-3DA7-F54E-975F-DED5CC25708A}"/>
    <dgm:cxn modelId="{A95B6AFF-5F58-B84E-A286-A5DFD09FECAF}" srcId="{97401336-8606-B543-9BF2-2A176AE9AF8E}" destId="{A1844706-D100-E44C-97E7-ABED40A193A9}" srcOrd="0" destOrd="0" parTransId="{764FA6AF-689C-7047-8EE6-143723F7EBBE}" sibTransId="{A96AAAF1-00FB-484B-BAF5-5351F2E1303D}"/>
    <dgm:cxn modelId="{62B63D04-B9DC-EB44-921E-E7EE3A0D8427}" type="presParOf" srcId="{39C63DE3-3D0C-1742-A370-665436A3C9FE}" destId="{B588D1FA-0F1E-BE4D-B743-B27FFAFAF481}" srcOrd="0" destOrd="0" presId="urn:microsoft.com/office/officeart/2005/8/layout/orgChart1"/>
    <dgm:cxn modelId="{A246DA15-AD86-7D49-A01B-781F01327D13}" type="presParOf" srcId="{B588D1FA-0F1E-BE4D-B743-B27FFAFAF481}" destId="{E514658D-B5B5-014F-94E6-2481D23BBD72}" srcOrd="0" destOrd="0" presId="urn:microsoft.com/office/officeart/2005/8/layout/orgChart1"/>
    <dgm:cxn modelId="{F9B55B4B-0F5D-824C-B476-E258706FA122}" type="presParOf" srcId="{E514658D-B5B5-014F-94E6-2481D23BBD72}" destId="{2D700F2A-EA4B-E543-BDBB-A612E3A3FB04}" srcOrd="0" destOrd="0" presId="urn:microsoft.com/office/officeart/2005/8/layout/orgChart1"/>
    <dgm:cxn modelId="{56E7A1FD-9257-B443-8EFE-4BB7DD93F0B7}" type="presParOf" srcId="{E514658D-B5B5-014F-94E6-2481D23BBD72}" destId="{AE8D6A4D-4AFB-BF44-8FEC-7F93F0B47135}" srcOrd="1" destOrd="0" presId="urn:microsoft.com/office/officeart/2005/8/layout/orgChart1"/>
    <dgm:cxn modelId="{D51DB9FB-6A1D-4742-A783-C33360AADE9E}" type="presParOf" srcId="{B588D1FA-0F1E-BE4D-B743-B27FFAFAF481}" destId="{7FA5ECE3-60A2-C24F-AFE2-F47978ACC52A}" srcOrd="1" destOrd="0" presId="urn:microsoft.com/office/officeart/2005/8/layout/orgChart1"/>
    <dgm:cxn modelId="{E441B86C-E874-C946-8B4D-086CBF77C98C}" type="presParOf" srcId="{7FA5ECE3-60A2-C24F-AFE2-F47978ACC52A}" destId="{A4CD5E20-DE7A-474E-8F29-D4A11E680B3E}" srcOrd="0" destOrd="0" presId="urn:microsoft.com/office/officeart/2005/8/layout/orgChart1"/>
    <dgm:cxn modelId="{EFBA53BE-9132-374D-9530-83D8080518CA}" type="presParOf" srcId="{7FA5ECE3-60A2-C24F-AFE2-F47978ACC52A}" destId="{D39B8549-50D3-794E-A899-1D56149A4B1B}" srcOrd="1" destOrd="0" presId="urn:microsoft.com/office/officeart/2005/8/layout/orgChart1"/>
    <dgm:cxn modelId="{6674A86D-D6EE-3543-86C8-30C4F9D33CBD}" type="presParOf" srcId="{D39B8549-50D3-794E-A899-1D56149A4B1B}" destId="{5528FACF-7917-B844-813A-FED7CB01B757}" srcOrd="0" destOrd="0" presId="urn:microsoft.com/office/officeart/2005/8/layout/orgChart1"/>
    <dgm:cxn modelId="{3B7F191D-739F-C941-BE07-9EECE5CEC36B}" type="presParOf" srcId="{5528FACF-7917-B844-813A-FED7CB01B757}" destId="{4B3D3D49-FD6D-F84A-A60A-061D7BE00DD5}" srcOrd="0" destOrd="0" presId="urn:microsoft.com/office/officeart/2005/8/layout/orgChart1"/>
    <dgm:cxn modelId="{DFEEE942-F24C-AE48-A2EA-56A9CBEAD517}" type="presParOf" srcId="{5528FACF-7917-B844-813A-FED7CB01B757}" destId="{5217AC6C-393A-C341-B203-6224587DFE81}" srcOrd="1" destOrd="0" presId="urn:microsoft.com/office/officeart/2005/8/layout/orgChart1"/>
    <dgm:cxn modelId="{BB9FA91E-38F4-8C49-9C34-03D336F53677}" type="presParOf" srcId="{D39B8549-50D3-794E-A899-1D56149A4B1B}" destId="{E6E40922-F7EC-B54F-9C25-E1FF137AD2B6}" srcOrd="1" destOrd="0" presId="urn:microsoft.com/office/officeart/2005/8/layout/orgChart1"/>
    <dgm:cxn modelId="{A99FE987-0508-5C46-BAE1-B6B14FA4DECA}" type="presParOf" srcId="{D39B8549-50D3-794E-A899-1D56149A4B1B}" destId="{1E6A40DB-62C5-FC43-9278-522A0B7C1457}" srcOrd="2" destOrd="0" presId="urn:microsoft.com/office/officeart/2005/8/layout/orgChart1"/>
    <dgm:cxn modelId="{2A0A36F2-1162-8941-8370-03B14A6D3B4D}" type="presParOf" srcId="{7FA5ECE3-60A2-C24F-AFE2-F47978ACC52A}" destId="{BB3156CD-53F6-CC44-B283-18CD2B4725C0}" srcOrd="2" destOrd="0" presId="urn:microsoft.com/office/officeart/2005/8/layout/orgChart1"/>
    <dgm:cxn modelId="{CA0DF1D2-1848-CE40-AD11-D0A8E8F6F800}" type="presParOf" srcId="{7FA5ECE3-60A2-C24F-AFE2-F47978ACC52A}" destId="{5D16B055-7A62-9D49-A61E-D22E6B10E02A}" srcOrd="3" destOrd="0" presId="urn:microsoft.com/office/officeart/2005/8/layout/orgChart1"/>
    <dgm:cxn modelId="{46C48BE1-7E1D-A245-8762-4F5715A285A0}" type="presParOf" srcId="{5D16B055-7A62-9D49-A61E-D22E6B10E02A}" destId="{1BD0AABD-CE69-9640-89B5-59B5C2E7BCDA}" srcOrd="0" destOrd="0" presId="urn:microsoft.com/office/officeart/2005/8/layout/orgChart1"/>
    <dgm:cxn modelId="{73E5712E-6584-9D47-B327-2A560BA049FB}" type="presParOf" srcId="{1BD0AABD-CE69-9640-89B5-59B5C2E7BCDA}" destId="{0CAB795D-40DA-244B-A1D1-05BDCF86E0E7}" srcOrd="0" destOrd="0" presId="urn:microsoft.com/office/officeart/2005/8/layout/orgChart1"/>
    <dgm:cxn modelId="{04F57ED5-1DBD-E04A-94B7-D0C6AB5FB45A}" type="presParOf" srcId="{1BD0AABD-CE69-9640-89B5-59B5C2E7BCDA}" destId="{05DE8013-D1E8-F947-8145-4C9FE4EE0037}" srcOrd="1" destOrd="0" presId="urn:microsoft.com/office/officeart/2005/8/layout/orgChart1"/>
    <dgm:cxn modelId="{E9C16142-8067-184C-A5FC-A4EA9EAD2EA8}" type="presParOf" srcId="{5D16B055-7A62-9D49-A61E-D22E6B10E02A}" destId="{8B9B9B1D-B650-FE46-A0CB-6D17A4B285D7}" srcOrd="1" destOrd="0" presId="urn:microsoft.com/office/officeart/2005/8/layout/orgChart1"/>
    <dgm:cxn modelId="{4F6B6315-424F-BD44-86D5-F71210E62A8A}" type="presParOf" srcId="{5D16B055-7A62-9D49-A61E-D22E6B10E02A}" destId="{6E9A4122-05EA-7947-B8F4-E6B78A69DF28}" srcOrd="2" destOrd="0" presId="urn:microsoft.com/office/officeart/2005/8/layout/orgChart1"/>
    <dgm:cxn modelId="{88C8E85F-9DD1-064D-813A-F70061011A69}" type="presParOf" srcId="{7FA5ECE3-60A2-C24F-AFE2-F47978ACC52A}" destId="{3A173319-0A43-264E-986C-1359735BBB50}" srcOrd="4" destOrd="0" presId="urn:microsoft.com/office/officeart/2005/8/layout/orgChart1"/>
    <dgm:cxn modelId="{9D2E3C84-D645-3B4E-B523-E4DFBDF0E867}" type="presParOf" srcId="{7FA5ECE3-60A2-C24F-AFE2-F47978ACC52A}" destId="{EAFF6E8D-A1AB-CB4C-B731-8F878C8A4110}" srcOrd="5" destOrd="0" presId="urn:microsoft.com/office/officeart/2005/8/layout/orgChart1"/>
    <dgm:cxn modelId="{DAE82DD2-C500-914A-8531-A3B18FF6799F}" type="presParOf" srcId="{EAFF6E8D-A1AB-CB4C-B731-8F878C8A4110}" destId="{9EB6894D-F6DD-634A-9B9F-7914C98DB2ED}" srcOrd="0" destOrd="0" presId="urn:microsoft.com/office/officeart/2005/8/layout/orgChart1"/>
    <dgm:cxn modelId="{D9AE3584-6965-8D4E-BEDA-B66571115E61}" type="presParOf" srcId="{9EB6894D-F6DD-634A-9B9F-7914C98DB2ED}" destId="{0248B129-AB62-4B43-A832-B5DD2DA2C07A}" srcOrd="0" destOrd="0" presId="urn:microsoft.com/office/officeart/2005/8/layout/orgChart1"/>
    <dgm:cxn modelId="{CB5A7CA8-BB83-084F-99DD-F5B6741DC590}" type="presParOf" srcId="{9EB6894D-F6DD-634A-9B9F-7914C98DB2ED}" destId="{31C98435-1F9D-0644-8146-2A049AC9E0E7}" srcOrd="1" destOrd="0" presId="urn:microsoft.com/office/officeart/2005/8/layout/orgChart1"/>
    <dgm:cxn modelId="{FCD8AB0F-2E54-E34F-912F-64DF731CACD6}" type="presParOf" srcId="{EAFF6E8D-A1AB-CB4C-B731-8F878C8A4110}" destId="{67043477-96E1-3241-A723-25EF8F33EDFE}" srcOrd="1" destOrd="0" presId="urn:microsoft.com/office/officeart/2005/8/layout/orgChart1"/>
    <dgm:cxn modelId="{4AC1DBBD-6405-A647-870B-FA98F85F6E8E}" type="presParOf" srcId="{EAFF6E8D-A1AB-CB4C-B731-8F878C8A4110}" destId="{24A41AAF-E269-DA42-886C-F7C4238C2E00}" srcOrd="2" destOrd="0" presId="urn:microsoft.com/office/officeart/2005/8/layout/orgChart1"/>
    <dgm:cxn modelId="{6D01480D-81D9-2F48-A061-425719E2DED0}" type="presParOf" srcId="{B588D1FA-0F1E-BE4D-B743-B27FFAFAF481}" destId="{BE718704-E66B-D445-BEEE-50BB9351A7C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88BDF0-B43D-5048-986C-38F010C1FAD5}" type="doc">
      <dgm:prSet loTypeId="urn:microsoft.com/office/officeart/2005/8/layout/hierarchy3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4AD4370-4D6E-2B4B-87D4-371728368C4A}">
      <dgm:prSet phldrT="[Text]" custT="1"/>
      <dgm:spPr/>
      <dgm:t>
        <a:bodyPr/>
        <a:lstStyle/>
        <a:p>
          <a:r>
            <a:rPr lang="en-US" sz="2800" b="1" i="0" dirty="0">
              <a:solidFill>
                <a:srgbClr val="800000"/>
              </a:solidFill>
              <a:latin typeface="Calibri Bold"/>
              <a:cs typeface="Comic Sans MS"/>
            </a:rPr>
            <a:t>Indications for IUI</a:t>
          </a:r>
        </a:p>
      </dgm:t>
    </dgm:pt>
    <dgm:pt modelId="{CF507E50-B049-3A49-A924-FEFCA00E0D07}" type="parTrans" cxnId="{79158017-93BA-5D4F-B966-6267E01E9E8C}">
      <dgm:prSet/>
      <dgm:spPr/>
      <dgm:t>
        <a:bodyPr/>
        <a:lstStyle/>
        <a:p>
          <a:endParaRPr lang="en-US"/>
        </a:p>
      </dgm:t>
    </dgm:pt>
    <dgm:pt modelId="{54FC3F7A-A792-8645-8B53-CFE955D8AA6F}" type="sibTrans" cxnId="{79158017-93BA-5D4F-B966-6267E01E9E8C}">
      <dgm:prSet/>
      <dgm:spPr/>
      <dgm:t>
        <a:bodyPr/>
        <a:lstStyle/>
        <a:p>
          <a:endParaRPr lang="en-US"/>
        </a:p>
      </dgm:t>
    </dgm:pt>
    <dgm:pt modelId="{33DF7CA9-86AE-EA43-A4D8-DB44A6BF3016}">
      <dgm:prSet phldrT="[Text]" custT="1"/>
      <dgm:spPr/>
      <dgm:t>
        <a:bodyPr/>
        <a:lstStyle/>
        <a:p>
          <a:r>
            <a:rPr lang="en-US" sz="1600" b="1" i="0" dirty="0">
              <a:latin typeface="Calibri Bold"/>
              <a:cs typeface="Comic Sans MS"/>
            </a:rPr>
            <a:t>1.Unexplained infertility ???</a:t>
          </a:r>
        </a:p>
        <a:p>
          <a:r>
            <a:rPr lang="en-US" sz="1600" b="1" i="0" dirty="0">
              <a:latin typeface="Calibri Bold"/>
              <a:cs typeface="Comic Sans MS"/>
            </a:rPr>
            <a:t>2. Male factor infertility ???</a:t>
          </a:r>
        </a:p>
        <a:p>
          <a:r>
            <a:rPr lang="en-US" sz="1600" b="1" i="0" dirty="0">
              <a:latin typeface="Calibri Bold"/>
              <a:cs typeface="Comic Sans MS"/>
            </a:rPr>
            <a:t>3.Endometriosis ???</a:t>
          </a:r>
        </a:p>
        <a:p>
          <a:r>
            <a:rPr lang="en-US" sz="1600" b="1" i="0" dirty="0">
              <a:latin typeface="Calibri Bold"/>
              <a:cs typeface="Comic Sans MS"/>
            </a:rPr>
            <a:t>4.Cervical hostility ++++</a:t>
          </a:r>
        </a:p>
        <a:p>
          <a:r>
            <a:rPr lang="en-US" sz="1600" b="1" i="0" dirty="0">
              <a:latin typeface="Calibri Bold"/>
              <a:cs typeface="Comic Sans MS"/>
            </a:rPr>
            <a:t>5.Ovulatory dysfunction ?</a:t>
          </a:r>
        </a:p>
        <a:p>
          <a:r>
            <a:rPr lang="en-US" sz="1600" b="1" i="0" dirty="0">
              <a:latin typeface="Calibri Bold"/>
              <a:cs typeface="Comic Sans MS"/>
            </a:rPr>
            <a:t>6.Immunological causes ?</a:t>
          </a:r>
        </a:p>
      </dgm:t>
    </dgm:pt>
    <dgm:pt modelId="{7F971BFE-15F5-764E-8227-EE886A1F127F}" type="parTrans" cxnId="{01E46A0D-72C5-1D4A-A5BE-CE727BF0E675}">
      <dgm:prSet/>
      <dgm:spPr/>
      <dgm:t>
        <a:bodyPr/>
        <a:lstStyle/>
        <a:p>
          <a:endParaRPr lang="en-US"/>
        </a:p>
      </dgm:t>
    </dgm:pt>
    <dgm:pt modelId="{1C10DDEE-9DFE-274B-8739-F221E9484512}" type="sibTrans" cxnId="{01E46A0D-72C5-1D4A-A5BE-CE727BF0E675}">
      <dgm:prSet/>
      <dgm:spPr/>
      <dgm:t>
        <a:bodyPr/>
        <a:lstStyle/>
        <a:p>
          <a:endParaRPr lang="en-US"/>
        </a:p>
      </dgm:t>
    </dgm:pt>
    <dgm:pt modelId="{4D831A63-0599-444B-B8AB-84464EF68E4D}">
      <dgm:prSet phldrT="[Text]" custT="1"/>
      <dgm:spPr/>
      <dgm:t>
        <a:bodyPr/>
        <a:lstStyle/>
        <a:p>
          <a:r>
            <a:rPr lang="en-US" sz="1600" b="1" i="0" dirty="0">
              <a:latin typeface="Calibri Bold"/>
              <a:cs typeface="Comic Sans MS"/>
            </a:rPr>
            <a:t>1.Erectile/Ejaculatory dysfunction</a:t>
          </a:r>
        </a:p>
        <a:p>
          <a:r>
            <a:rPr lang="en-US" sz="1600" b="1" i="0" dirty="0">
              <a:latin typeface="Calibri Bold"/>
              <a:cs typeface="Comic Sans MS"/>
            </a:rPr>
            <a:t>2.Anatomic defects of penis-</a:t>
          </a:r>
          <a:r>
            <a:rPr lang="en-US" sz="1600" b="1" i="0" dirty="0" err="1">
              <a:latin typeface="Calibri Bold"/>
              <a:cs typeface="Comic Sans MS"/>
            </a:rPr>
            <a:t>Hypospadiasis</a:t>
          </a:r>
          <a:endParaRPr lang="en-US" sz="1600" b="1" i="0" dirty="0">
            <a:latin typeface="Calibri Bold"/>
            <a:cs typeface="Comic Sans MS"/>
          </a:endParaRPr>
        </a:p>
        <a:p>
          <a:r>
            <a:rPr lang="en-US" sz="1600" b="1" i="0" dirty="0">
              <a:latin typeface="Calibri Bold"/>
              <a:cs typeface="Comic Sans MS"/>
            </a:rPr>
            <a:t>3.HIV discordant couple</a:t>
          </a:r>
        </a:p>
        <a:p>
          <a:r>
            <a:rPr lang="en-US" sz="1600" b="1" i="0" dirty="0">
              <a:latin typeface="Calibri Bold"/>
              <a:cs typeface="Comic Sans MS"/>
            </a:rPr>
            <a:t>4.Cryopreservation of sperm in cases of cancer treatment</a:t>
          </a:r>
        </a:p>
      </dgm:t>
    </dgm:pt>
    <dgm:pt modelId="{79EBD5AC-C9D0-7D4E-BA0C-E988FFBE87E8}" type="parTrans" cxnId="{658ABA12-84CA-C84D-A163-1FA5AE813207}">
      <dgm:prSet/>
      <dgm:spPr/>
      <dgm:t>
        <a:bodyPr/>
        <a:lstStyle/>
        <a:p>
          <a:endParaRPr lang="en-US"/>
        </a:p>
      </dgm:t>
    </dgm:pt>
    <dgm:pt modelId="{BF43CBAB-E577-BD4F-93B6-B5E74E5D7811}" type="sibTrans" cxnId="{658ABA12-84CA-C84D-A163-1FA5AE813207}">
      <dgm:prSet/>
      <dgm:spPr/>
      <dgm:t>
        <a:bodyPr/>
        <a:lstStyle/>
        <a:p>
          <a:endParaRPr lang="en-US"/>
        </a:p>
      </dgm:t>
    </dgm:pt>
    <dgm:pt modelId="{A88E76FB-02B2-5D43-B205-C5AE727A8E2D}">
      <dgm:prSet phldrT="[Text]" custT="1"/>
      <dgm:spPr/>
      <dgm:t>
        <a:bodyPr/>
        <a:lstStyle/>
        <a:p>
          <a:r>
            <a:rPr lang="en-US" sz="2800" b="1" i="0" dirty="0">
              <a:solidFill>
                <a:srgbClr val="800000"/>
              </a:solidFill>
              <a:latin typeface="Calibri Bold"/>
              <a:cs typeface="Comic Sans MS"/>
            </a:rPr>
            <a:t>Indications for ART</a:t>
          </a:r>
        </a:p>
      </dgm:t>
    </dgm:pt>
    <dgm:pt modelId="{07D477B7-0E1A-8047-BF9A-AC8C0086D3D4}" type="parTrans" cxnId="{B12E842C-FFD1-F745-B7F7-748EB23CB6D2}">
      <dgm:prSet/>
      <dgm:spPr/>
      <dgm:t>
        <a:bodyPr/>
        <a:lstStyle/>
        <a:p>
          <a:endParaRPr lang="en-US"/>
        </a:p>
      </dgm:t>
    </dgm:pt>
    <dgm:pt modelId="{D53E4635-1FFC-834C-92A0-88C3BCF5E101}" type="sibTrans" cxnId="{B12E842C-FFD1-F745-B7F7-748EB23CB6D2}">
      <dgm:prSet/>
      <dgm:spPr/>
      <dgm:t>
        <a:bodyPr/>
        <a:lstStyle/>
        <a:p>
          <a:endParaRPr lang="en-US"/>
        </a:p>
      </dgm:t>
    </dgm:pt>
    <dgm:pt modelId="{1C7993D8-236A-E34E-89ED-BCF3958C40AF}">
      <dgm:prSet phldrT="[Text]" custT="1"/>
      <dgm:spPr/>
      <dgm:t>
        <a:bodyPr/>
        <a:lstStyle/>
        <a:p>
          <a:r>
            <a:rPr lang="en-US" sz="1600" b="1" i="0" dirty="0">
              <a:solidFill>
                <a:srgbClr val="000090"/>
              </a:solidFill>
              <a:latin typeface="Calibri Bold"/>
              <a:ea typeface="Arial" charset="0"/>
              <a:cs typeface="Comic Sans MS"/>
            </a:rPr>
            <a:t>Absolute </a:t>
          </a:r>
        </a:p>
        <a:p>
          <a:r>
            <a:rPr lang="en-US" sz="1600" b="1" i="0" dirty="0">
              <a:latin typeface="Calibri Bold"/>
              <a:ea typeface="Arial" charset="0"/>
              <a:cs typeface="Comic Sans MS"/>
            </a:rPr>
            <a:t>1.Bilateral tubal factor infertility</a:t>
          </a:r>
        </a:p>
        <a:p>
          <a:r>
            <a:rPr lang="en-US" sz="1600" b="1" i="0" dirty="0">
              <a:latin typeface="Calibri Bold"/>
              <a:ea typeface="Arial" charset="0"/>
              <a:cs typeface="Comic Sans MS"/>
            </a:rPr>
            <a:t>2.Advanced stage endometriosis resulting in tubal disease or dysfunction</a:t>
          </a:r>
        </a:p>
        <a:p>
          <a:r>
            <a:rPr lang="en-US" sz="1600" b="1" i="0" dirty="0">
              <a:latin typeface="Calibri Bold"/>
              <a:ea typeface="Arial" charset="0"/>
              <a:cs typeface="Comic Sans MS"/>
            </a:rPr>
            <a:t>3.Severe male factor infertility - </a:t>
          </a:r>
          <a:r>
            <a:rPr lang="en-US" sz="1600" b="1" i="0" dirty="0" err="1">
              <a:latin typeface="Calibri Bold"/>
              <a:ea typeface="Arial" charset="0"/>
              <a:cs typeface="Comic Sans MS"/>
            </a:rPr>
            <a:t>azoospermia</a:t>
          </a:r>
          <a:r>
            <a:rPr lang="en-US" sz="1600" b="1" i="0" dirty="0">
              <a:latin typeface="Calibri Bold"/>
              <a:ea typeface="Arial" charset="0"/>
              <a:cs typeface="Comic Sans MS"/>
            </a:rPr>
            <a:t>, </a:t>
          </a:r>
          <a:r>
            <a:rPr lang="en-US" sz="1600" b="1" i="0" dirty="0" err="1">
              <a:latin typeface="Calibri Bold"/>
              <a:ea typeface="Arial" charset="0"/>
              <a:cs typeface="Comic Sans MS"/>
            </a:rPr>
            <a:t>aspermia</a:t>
          </a:r>
          <a:r>
            <a:rPr lang="en-US" sz="1600" b="1" i="0" dirty="0">
              <a:latin typeface="Calibri Bold"/>
              <a:ea typeface="Arial" charset="0"/>
              <a:cs typeface="Comic Sans MS"/>
            </a:rPr>
            <a:t> or significant </a:t>
          </a:r>
          <a:r>
            <a:rPr lang="en-US" sz="1600" b="1" i="0" dirty="0" err="1">
              <a:latin typeface="Calibri Bold"/>
              <a:ea typeface="Arial" charset="0"/>
              <a:cs typeface="Comic Sans MS"/>
            </a:rPr>
            <a:t>oligoasthenospermia</a:t>
          </a:r>
          <a:r>
            <a:rPr lang="en-US" sz="1600" b="1" i="0" dirty="0">
              <a:latin typeface="Calibri Bold"/>
              <a:ea typeface="Arial" charset="0"/>
              <a:cs typeface="Comic Sans MS"/>
            </a:rPr>
            <a:t> </a:t>
          </a:r>
        </a:p>
        <a:p>
          <a:r>
            <a:rPr lang="en-US" sz="1600" b="1" i="0" dirty="0">
              <a:latin typeface="Calibri Bold"/>
              <a:ea typeface="Arial" charset="0"/>
              <a:cs typeface="Comic Sans MS"/>
            </a:rPr>
            <a:t>4.Menopausal states requiring egg donation</a:t>
          </a:r>
        </a:p>
        <a:p>
          <a:r>
            <a:rPr lang="en-US" sz="1600" b="1" i="0" dirty="0">
              <a:latin typeface="Calibri Bold"/>
              <a:ea typeface="Arial" charset="0"/>
              <a:cs typeface="Comic Sans MS"/>
            </a:rPr>
            <a:t>5. In circumstances that require PGS or PGD, to prevent aneuploidy and genetically inherited disease</a:t>
          </a:r>
          <a:r>
            <a:rPr lang="en-US" sz="1600" b="1" i="0" dirty="0">
              <a:latin typeface="Calibri Bold"/>
              <a:cs typeface="Comic Sans MS"/>
            </a:rPr>
            <a:t> </a:t>
          </a:r>
        </a:p>
      </dgm:t>
    </dgm:pt>
    <dgm:pt modelId="{3F25EAA3-163D-1343-8AAE-3DEE30782171}" type="parTrans" cxnId="{2314F4B8-B86C-8845-B427-59F47AF3033E}">
      <dgm:prSet/>
      <dgm:spPr/>
      <dgm:t>
        <a:bodyPr/>
        <a:lstStyle/>
        <a:p>
          <a:endParaRPr lang="en-US"/>
        </a:p>
      </dgm:t>
    </dgm:pt>
    <dgm:pt modelId="{0B5BC511-0843-4445-952D-B83E2D69FA22}" type="sibTrans" cxnId="{2314F4B8-B86C-8845-B427-59F47AF3033E}">
      <dgm:prSet/>
      <dgm:spPr/>
      <dgm:t>
        <a:bodyPr/>
        <a:lstStyle/>
        <a:p>
          <a:endParaRPr lang="en-US"/>
        </a:p>
      </dgm:t>
    </dgm:pt>
    <dgm:pt modelId="{92E6D21F-08FD-C745-80EB-6AF6E5A7C8DC}">
      <dgm:prSet phldrT="[Text]" custT="1"/>
      <dgm:spPr/>
      <dgm:t>
        <a:bodyPr/>
        <a:lstStyle/>
        <a:p>
          <a:r>
            <a:rPr lang="en-US" sz="1600" b="1" i="0" dirty="0">
              <a:solidFill>
                <a:srgbClr val="000090"/>
              </a:solidFill>
              <a:latin typeface="Calibri Bold"/>
              <a:ea typeface="Arial" charset="0"/>
              <a:cs typeface="Comic Sans MS"/>
            </a:rPr>
            <a:t>Others</a:t>
          </a:r>
        </a:p>
        <a:p>
          <a:r>
            <a:rPr lang="en-US" sz="1600" b="1" i="0" dirty="0">
              <a:latin typeface="Calibri Bold"/>
              <a:ea typeface="Arial" charset="0"/>
              <a:cs typeface="Comic Sans MS"/>
            </a:rPr>
            <a:t>1.Anovulatory Infertility </a:t>
          </a:r>
          <a:r>
            <a:rPr lang="mr-IN" sz="1600" b="1" i="0" dirty="0">
              <a:latin typeface="Calibri Bold"/>
              <a:ea typeface="Arial" charset="0"/>
              <a:cs typeface="Comic Sans MS"/>
            </a:rPr>
            <a:t>–</a:t>
          </a:r>
          <a:r>
            <a:rPr lang="en-US" sz="1600" b="1" i="0" dirty="0">
              <a:latin typeface="Calibri Bold"/>
              <a:ea typeface="Arial" charset="0"/>
              <a:cs typeface="Comic Sans MS"/>
            </a:rPr>
            <a:t> PCOS</a:t>
          </a:r>
        </a:p>
        <a:p>
          <a:r>
            <a:rPr lang="en-US" sz="1600" b="1" i="0" dirty="0">
              <a:latin typeface="Calibri Bold"/>
              <a:ea typeface="Arial" charset="0"/>
              <a:cs typeface="Comic Sans MS"/>
            </a:rPr>
            <a:t>2.Unexplained Infertility </a:t>
          </a:r>
        </a:p>
        <a:p>
          <a:r>
            <a:rPr lang="en-US" sz="1600" b="1" i="0" dirty="0">
              <a:latin typeface="Calibri Bold"/>
              <a:ea typeface="Arial" charset="0"/>
              <a:cs typeface="Comic Sans MS"/>
            </a:rPr>
            <a:t>3.Endometriosis without tubal involvement with or without </a:t>
          </a:r>
          <a:r>
            <a:rPr lang="en-US" sz="1600" b="1" i="0" dirty="0" err="1">
              <a:latin typeface="Calibri Bold"/>
              <a:ea typeface="Arial" charset="0"/>
              <a:cs typeface="Comic Sans MS"/>
            </a:rPr>
            <a:t>Endometrioma</a:t>
          </a:r>
          <a:endParaRPr lang="en-US" sz="1600" b="1" i="0" dirty="0">
            <a:latin typeface="Calibri Bold"/>
            <a:cs typeface="Comic Sans MS"/>
          </a:endParaRPr>
        </a:p>
      </dgm:t>
    </dgm:pt>
    <dgm:pt modelId="{CD1872C7-7D5C-BF42-A6FF-98FCAA0CDF19}" type="parTrans" cxnId="{59143A18-E158-6941-A3A0-021ED51379EC}">
      <dgm:prSet/>
      <dgm:spPr/>
      <dgm:t>
        <a:bodyPr/>
        <a:lstStyle/>
        <a:p>
          <a:endParaRPr lang="en-US"/>
        </a:p>
      </dgm:t>
    </dgm:pt>
    <dgm:pt modelId="{22866470-E9AF-734E-A6D9-4C01148E292E}" type="sibTrans" cxnId="{59143A18-E158-6941-A3A0-021ED51379EC}">
      <dgm:prSet/>
      <dgm:spPr/>
      <dgm:t>
        <a:bodyPr/>
        <a:lstStyle/>
        <a:p>
          <a:endParaRPr lang="en-US"/>
        </a:p>
      </dgm:t>
    </dgm:pt>
    <dgm:pt modelId="{1B85563A-FB01-444E-9D8F-D5FE7648CD0B}" type="pres">
      <dgm:prSet presAssocID="{C188BDF0-B43D-5048-986C-38F010C1FAD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5EB4318-5E7B-284E-83D4-81304E892D00}" type="pres">
      <dgm:prSet presAssocID="{54AD4370-4D6E-2B4B-87D4-371728368C4A}" presName="root" presStyleCnt="0"/>
      <dgm:spPr/>
    </dgm:pt>
    <dgm:pt modelId="{18DE523E-0A2E-B449-A3E1-E081DD74F178}" type="pres">
      <dgm:prSet presAssocID="{54AD4370-4D6E-2B4B-87D4-371728368C4A}" presName="rootComposite" presStyleCnt="0"/>
      <dgm:spPr/>
    </dgm:pt>
    <dgm:pt modelId="{AD753BBA-F04A-054C-A9BC-961321DFA281}" type="pres">
      <dgm:prSet presAssocID="{54AD4370-4D6E-2B4B-87D4-371728368C4A}" presName="rootText" presStyleLbl="node1" presStyleIdx="0" presStyleCnt="2" custScaleY="55003" custLinFactNeighborX="-35631" custLinFactNeighborY="3509"/>
      <dgm:spPr/>
    </dgm:pt>
    <dgm:pt modelId="{B0A1E6A7-9BD3-9044-8F72-1D17150A6B3C}" type="pres">
      <dgm:prSet presAssocID="{54AD4370-4D6E-2B4B-87D4-371728368C4A}" presName="rootConnector" presStyleLbl="node1" presStyleIdx="0" presStyleCnt="2"/>
      <dgm:spPr/>
    </dgm:pt>
    <dgm:pt modelId="{3C302F09-5B83-FC42-BD77-BF0D19CF4C48}" type="pres">
      <dgm:prSet presAssocID="{54AD4370-4D6E-2B4B-87D4-371728368C4A}" presName="childShape" presStyleCnt="0"/>
      <dgm:spPr/>
    </dgm:pt>
    <dgm:pt modelId="{F186573F-8982-9647-9A13-A7EE6E147F0A}" type="pres">
      <dgm:prSet presAssocID="{7F971BFE-15F5-764E-8227-EE886A1F127F}" presName="Name13" presStyleLbl="parChTrans1D2" presStyleIdx="0" presStyleCnt="4"/>
      <dgm:spPr/>
    </dgm:pt>
    <dgm:pt modelId="{3A71249E-BEF9-F640-9AB9-C82D590C9978}" type="pres">
      <dgm:prSet presAssocID="{33DF7CA9-86AE-EA43-A4D8-DB44A6BF3016}" presName="childText" presStyleLbl="bgAcc1" presStyleIdx="0" presStyleCnt="4" custScaleX="142417" custScaleY="143942" custLinFactNeighborX="-19088" custLinFactNeighborY="-3393">
        <dgm:presLayoutVars>
          <dgm:bulletEnabled val="1"/>
        </dgm:presLayoutVars>
      </dgm:prSet>
      <dgm:spPr/>
    </dgm:pt>
    <dgm:pt modelId="{BCF7315C-A1DF-2242-8769-760FA611401C}" type="pres">
      <dgm:prSet presAssocID="{79EBD5AC-C9D0-7D4E-BA0C-E988FFBE87E8}" presName="Name13" presStyleLbl="parChTrans1D2" presStyleIdx="1" presStyleCnt="4"/>
      <dgm:spPr/>
    </dgm:pt>
    <dgm:pt modelId="{0DCD4FE5-C07D-C142-948F-167C23F203F6}" type="pres">
      <dgm:prSet presAssocID="{4D831A63-0599-444B-B8AB-84464EF68E4D}" presName="childText" presStyleLbl="bgAcc1" presStyleIdx="1" presStyleCnt="4" custScaleX="142417" custScaleY="117637" custLinFactNeighborX="-19088" custLinFactNeighborY="13134">
        <dgm:presLayoutVars>
          <dgm:bulletEnabled val="1"/>
        </dgm:presLayoutVars>
      </dgm:prSet>
      <dgm:spPr/>
    </dgm:pt>
    <dgm:pt modelId="{D58CF8EA-1D1A-D841-9CFB-8BEFFA9D4160}" type="pres">
      <dgm:prSet presAssocID="{A88E76FB-02B2-5D43-B205-C5AE727A8E2D}" presName="root" presStyleCnt="0"/>
      <dgm:spPr/>
    </dgm:pt>
    <dgm:pt modelId="{A911AA2C-CF74-D845-9873-79BFBCBEB8D9}" type="pres">
      <dgm:prSet presAssocID="{A88E76FB-02B2-5D43-B205-C5AE727A8E2D}" presName="rootComposite" presStyleCnt="0"/>
      <dgm:spPr/>
    </dgm:pt>
    <dgm:pt modelId="{58ECC642-7AAB-CD48-8709-4C3F8592221B}" type="pres">
      <dgm:prSet presAssocID="{A88E76FB-02B2-5D43-B205-C5AE727A8E2D}" presName="rootText" presStyleLbl="node1" presStyleIdx="1" presStyleCnt="2" custScaleY="54950" custLinFactNeighborX="5393" custLinFactNeighborY="3509"/>
      <dgm:spPr/>
    </dgm:pt>
    <dgm:pt modelId="{65F7710E-FE2D-DB43-95DF-664D52CEFA36}" type="pres">
      <dgm:prSet presAssocID="{A88E76FB-02B2-5D43-B205-C5AE727A8E2D}" presName="rootConnector" presStyleLbl="node1" presStyleIdx="1" presStyleCnt="2"/>
      <dgm:spPr/>
    </dgm:pt>
    <dgm:pt modelId="{637D5375-23F6-8345-BEA1-4E9323D21803}" type="pres">
      <dgm:prSet presAssocID="{A88E76FB-02B2-5D43-B205-C5AE727A8E2D}" presName="childShape" presStyleCnt="0"/>
      <dgm:spPr/>
    </dgm:pt>
    <dgm:pt modelId="{2B691330-93F9-D348-9D7C-6D484D395E9A}" type="pres">
      <dgm:prSet presAssocID="{3F25EAA3-163D-1343-8AAE-3DEE30782171}" presName="Name13" presStyleLbl="parChTrans1D2" presStyleIdx="2" presStyleCnt="4"/>
      <dgm:spPr/>
    </dgm:pt>
    <dgm:pt modelId="{9FC2C54F-833C-5E4B-9B99-7E3B5F3842ED}" type="pres">
      <dgm:prSet presAssocID="{1C7993D8-236A-E34E-89ED-BCF3958C40AF}" presName="childText" presStyleLbl="bgAcc1" presStyleIdx="2" presStyleCnt="4" custScaleX="178062" custScaleY="190032" custLinFactNeighborX="8665" custLinFactNeighborY="6371">
        <dgm:presLayoutVars>
          <dgm:bulletEnabled val="1"/>
        </dgm:presLayoutVars>
      </dgm:prSet>
      <dgm:spPr/>
    </dgm:pt>
    <dgm:pt modelId="{38008BFB-1C71-B445-8EA3-15F4FDDE5A4B}" type="pres">
      <dgm:prSet presAssocID="{CD1872C7-7D5C-BF42-A6FF-98FCAA0CDF19}" presName="Name13" presStyleLbl="parChTrans1D2" presStyleIdx="3" presStyleCnt="4"/>
      <dgm:spPr/>
    </dgm:pt>
    <dgm:pt modelId="{470E6653-396F-2443-AB65-1E2322D230F3}" type="pres">
      <dgm:prSet presAssocID="{92E6D21F-08FD-C745-80EB-6AF6E5A7C8DC}" presName="childText" presStyleLbl="bgAcc1" presStyleIdx="3" presStyleCnt="4" custScaleX="178062" custScaleY="95301" custLinFactNeighborX="9609" custLinFactNeighborY="-7853">
        <dgm:presLayoutVars>
          <dgm:bulletEnabled val="1"/>
        </dgm:presLayoutVars>
      </dgm:prSet>
      <dgm:spPr/>
    </dgm:pt>
  </dgm:ptLst>
  <dgm:cxnLst>
    <dgm:cxn modelId="{01E46A0D-72C5-1D4A-A5BE-CE727BF0E675}" srcId="{54AD4370-4D6E-2B4B-87D4-371728368C4A}" destId="{33DF7CA9-86AE-EA43-A4D8-DB44A6BF3016}" srcOrd="0" destOrd="0" parTransId="{7F971BFE-15F5-764E-8227-EE886A1F127F}" sibTransId="{1C10DDEE-9DFE-274B-8739-F221E9484512}"/>
    <dgm:cxn modelId="{658ABA12-84CA-C84D-A163-1FA5AE813207}" srcId="{54AD4370-4D6E-2B4B-87D4-371728368C4A}" destId="{4D831A63-0599-444B-B8AB-84464EF68E4D}" srcOrd="1" destOrd="0" parTransId="{79EBD5AC-C9D0-7D4E-BA0C-E988FFBE87E8}" sibTransId="{BF43CBAB-E577-BD4F-93B6-B5E74E5D7811}"/>
    <dgm:cxn modelId="{7D492117-56BE-7C45-A8EA-1C151CA58417}" type="presOf" srcId="{33DF7CA9-86AE-EA43-A4D8-DB44A6BF3016}" destId="{3A71249E-BEF9-F640-9AB9-C82D590C9978}" srcOrd="0" destOrd="0" presId="urn:microsoft.com/office/officeart/2005/8/layout/hierarchy3"/>
    <dgm:cxn modelId="{79158017-93BA-5D4F-B966-6267E01E9E8C}" srcId="{C188BDF0-B43D-5048-986C-38F010C1FAD5}" destId="{54AD4370-4D6E-2B4B-87D4-371728368C4A}" srcOrd="0" destOrd="0" parTransId="{CF507E50-B049-3A49-A924-FEFCA00E0D07}" sibTransId="{54FC3F7A-A792-8645-8B53-CFE955D8AA6F}"/>
    <dgm:cxn modelId="{59143A18-E158-6941-A3A0-021ED51379EC}" srcId="{A88E76FB-02B2-5D43-B205-C5AE727A8E2D}" destId="{92E6D21F-08FD-C745-80EB-6AF6E5A7C8DC}" srcOrd="1" destOrd="0" parTransId="{CD1872C7-7D5C-BF42-A6FF-98FCAA0CDF19}" sibTransId="{22866470-E9AF-734E-A6D9-4C01148E292E}"/>
    <dgm:cxn modelId="{B12E842C-FFD1-F745-B7F7-748EB23CB6D2}" srcId="{C188BDF0-B43D-5048-986C-38F010C1FAD5}" destId="{A88E76FB-02B2-5D43-B205-C5AE727A8E2D}" srcOrd="1" destOrd="0" parTransId="{07D477B7-0E1A-8047-BF9A-AC8C0086D3D4}" sibTransId="{D53E4635-1FFC-834C-92A0-88C3BCF5E101}"/>
    <dgm:cxn modelId="{EB5A4D2F-D35D-2143-9512-AE460C38FD77}" type="presOf" srcId="{A88E76FB-02B2-5D43-B205-C5AE727A8E2D}" destId="{65F7710E-FE2D-DB43-95DF-664D52CEFA36}" srcOrd="1" destOrd="0" presId="urn:microsoft.com/office/officeart/2005/8/layout/hierarchy3"/>
    <dgm:cxn modelId="{E82F9A34-301F-0A4C-BA11-1F9B8EA695EC}" type="presOf" srcId="{54AD4370-4D6E-2B4B-87D4-371728368C4A}" destId="{AD753BBA-F04A-054C-A9BC-961321DFA281}" srcOrd="0" destOrd="0" presId="urn:microsoft.com/office/officeart/2005/8/layout/hierarchy3"/>
    <dgm:cxn modelId="{76D27648-2D38-DE47-B3E7-D6A5D5C58A43}" type="presOf" srcId="{C188BDF0-B43D-5048-986C-38F010C1FAD5}" destId="{1B85563A-FB01-444E-9D8F-D5FE7648CD0B}" srcOrd="0" destOrd="0" presId="urn:microsoft.com/office/officeart/2005/8/layout/hierarchy3"/>
    <dgm:cxn modelId="{2789877A-6E13-A34D-942F-5349163353A1}" type="presOf" srcId="{7F971BFE-15F5-764E-8227-EE886A1F127F}" destId="{F186573F-8982-9647-9A13-A7EE6E147F0A}" srcOrd="0" destOrd="0" presId="urn:microsoft.com/office/officeart/2005/8/layout/hierarchy3"/>
    <dgm:cxn modelId="{E9E68B80-A314-5E40-93DA-4675E9DDF43C}" type="presOf" srcId="{CD1872C7-7D5C-BF42-A6FF-98FCAA0CDF19}" destId="{38008BFB-1C71-B445-8EA3-15F4FDDE5A4B}" srcOrd="0" destOrd="0" presId="urn:microsoft.com/office/officeart/2005/8/layout/hierarchy3"/>
    <dgm:cxn modelId="{BDF01294-3FE3-6444-AF33-9B305BCD9989}" type="presOf" srcId="{54AD4370-4D6E-2B4B-87D4-371728368C4A}" destId="{B0A1E6A7-9BD3-9044-8F72-1D17150A6B3C}" srcOrd="1" destOrd="0" presId="urn:microsoft.com/office/officeart/2005/8/layout/hierarchy3"/>
    <dgm:cxn modelId="{B3DB74A1-BA0F-A14F-8CDD-55DAF6788DF3}" type="presOf" srcId="{4D831A63-0599-444B-B8AB-84464EF68E4D}" destId="{0DCD4FE5-C07D-C142-948F-167C23F203F6}" srcOrd="0" destOrd="0" presId="urn:microsoft.com/office/officeart/2005/8/layout/hierarchy3"/>
    <dgm:cxn modelId="{B84578AE-AC37-D841-86AD-6277671A6CE9}" type="presOf" srcId="{A88E76FB-02B2-5D43-B205-C5AE727A8E2D}" destId="{58ECC642-7AAB-CD48-8709-4C3F8592221B}" srcOrd="0" destOrd="0" presId="urn:microsoft.com/office/officeart/2005/8/layout/hierarchy3"/>
    <dgm:cxn modelId="{A24782B0-A76F-7F4B-81BB-EE45761D3495}" type="presOf" srcId="{79EBD5AC-C9D0-7D4E-BA0C-E988FFBE87E8}" destId="{BCF7315C-A1DF-2242-8769-760FA611401C}" srcOrd="0" destOrd="0" presId="urn:microsoft.com/office/officeart/2005/8/layout/hierarchy3"/>
    <dgm:cxn modelId="{2314F4B8-B86C-8845-B427-59F47AF3033E}" srcId="{A88E76FB-02B2-5D43-B205-C5AE727A8E2D}" destId="{1C7993D8-236A-E34E-89ED-BCF3958C40AF}" srcOrd="0" destOrd="0" parTransId="{3F25EAA3-163D-1343-8AAE-3DEE30782171}" sibTransId="{0B5BC511-0843-4445-952D-B83E2D69FA22}"/>
    <dgm:cxn modelId="{A1170DCA-AC7F-CE40-A940-6A7FD60EA1D4}" type="presOf" srcId="{1C7993D8-236A-E34E-89ED-BCF3958C40AF}" destId="{9FC2C54F-833C-5E4B-9B99-7E3B5F3842ED}" srcOrd="0" destOrd="0" presId="urn:microsoft.com/office/officeart/2005/8/layout/hierarchy3"/>
    <dgm:cxn modelId="{BC16FACA-96C0-444B-ABC6-7F8418E99055}" type="presOf" srcId="{92E6D21F-08FD-C745-80EB-6AF6E5A7C8DC}" destId="{470E6653-396F-2443-AB65-1E2322D230F3}" srcOrd="0" destOrd="0" presId="urn:microsoft.com/office/officeart/2005/8/layout/hierarchy3"/>
    <dgm:cxn modelId="{8A7453FB-1B7B-2941-A58C-C0951B642909}" type="presOf" srcId="{3F25EAA3-163D-1343-8AAE-3DEE30782171}" destId="{2B691330-93F9-D348-9D7C-6D484D395E9A}" srcOrd="0" destOrd="0" presId="urn:microsoft.com/office/officeart/2005/8/layout/hierarchy3"/>
    <dgm:cxn modelId="{4CF48738-50C1-6943-B7B1-6C5B45FA4937}" type="presParOf" srcId="{1B85563A-FB01-444E-9D8F-D5FE7648CD0B}" destId="{25EB4318-5E7B-284E-83D4-81304E892D00}" srcOrd="0" destOrd="0" presId="urn:microsoft.com/office/officeart/2005/8/layout/hierarchy3"/>
    <dgm:cxn modelId="{FDA4AF32-F837-2243-BACF-EC1DAFEBFD12}" type="presParOf" srcId="{25EB4318-5E7B-284E-83D4-81304E892D00}" destId="{18DE523E-0A2E-B449-A3E1-E081DD74F178}" srcOrd="0" destOrd="0" presId="urn:microsoft.com/office/officeart/2005/8/layout/hierarchy3"/>
    <dgm:cxn modelId="{8A007017-9CD4-194D-A656-490F8E3BE733}" type="presParOf" srcId="{18DE523E-0A2E-B449-A3E1-E081DD74F178}" destId="{AD753BBA-F04A-054C-A9BC-961321DFA281}" srcOrd="0" destOrd="0" presId="urn:microsoft.com/office/officeart/2005/8/layout/hierarchy3"/>
    <dgm:cxn modelId="{C795E04B-1DA8-704D-B8C1-455CA5352542}" type="presParOf" srcId="{18DE523E-0A2E-B449-A3E1-E081DD74F178}" destId="{B0A1E6A7-9BD3-9044-8F72-1D17150A6B3C}" srcOrd="1" destOrd="0" presId="urn:microsoft.com/office/officeart/2005/8/layout/hierarchy3"/>
    <dgm:cxn modelId="{5406D76F-862A-5C4A-AA71-211330E28C54}" type="presParOf" srcId="{25EB4318-5E7B-284E-83D4-81304E892D00}" destId="{3C302F09-5B83-FC42-BD77-BF0D19CF4C48}" srcOrd="1" destOrd="0" presId="urn:microsoft.com/office/officeart/2005/8/layout/hierarchy3"/>
    <dgm:cxn modelId="{3831ED48-5341-3444-8CCC-F8E14EC6F6FA}" type="presParOf" srcId="{3C302F09-5B83-FC42-BD77-BF0D19CF4C48}" destId="{F186573F-8982-9647-9A13-A7EE6E147F0A}" srcOrd="0" destOrd="0" presId="urn:microsoft.com/office/officeart/2005/8/layout/hierarchy3"/>
    <dgm:cxn modelId="{A9110FB6-E78F-5C44-A664-2BB048AEBB28}" type="presParOf" srcId="{3C302F09-5B83-FC42-BD77-BF0D19CF4C48}" destId="{3A71249E-BEF9-F640-9AB9-C82D590C9978}" srcOrd="1" destOrd="0" presId="urn:microsoft.com/office/officeart/2005/8/layout/hierarchy3"/>
    <dgm:cxn modelId="{8987A593-B61C-D644-BFC9-2C5C782AF001}" type="presParOf" srcId="{3C302F09-5B83-FC42-BD77-BF0D19CF4C48}" destId="{BCF7315C-A1DF-2242-8769-760FA611401C}" srcOrd="2" destOrd="0" presId="urn:microsoft.com/office/officeart/2005/8/layout/hierarchy3"/>
    <dgm:cxn modelId="{7C1203B0-3CC6-BB47-A76B-44FE4C3DE9F6}" type="presParOf" srcId="{3C302F09-5B83-FC42-BD77-BF0D19CF4C48}" destId="{0DCD4FE5-C07D-C142-948F-167C23F203F6}" srcOrd="3" destOrd="0" presId="urn:microsoft.com/office/officeart/2005/8/layout/hierarchy3"/>
    <dgm:cxn modelId="{58C592F5-9CB6-7D4E-9DE9-349C46E89FD1}" type="presParOf" srcId="{1B85563A-FB01-444E-9D8F-D5FE7648CD0B}" destId="{D58CF8EA-1D1A-D841-9CFB-8BEFFA9D4160}" srcOrd="1" destOrd="0" presId="urn:microsoft.com/office/officeart/2005/8/layout/hierarchy3"/>
    <dgm:cxn modelId="{A13A3EB3-817C-1E43-AFF2-38BD2D47C1D0}" type="presParOf" srcId="{D58CF8EA-1D1A-D841-9CFB-8BEFFA9D4160}" destId="{A911AA2C-CF74-D845-9873-79BFBCBEB8D9}" srcOrd="0" destOrd="0" presId="urn:microsoft.com/office/officeart/2005/8/layout/hierarchy3"/>
    <dgm:cxn modelId="{3C94C53C-BA33-C64E-8D70-47CE449DFDC0}" type="presParOf" srcId="{A911AA2C-CF74-D845-9873-79BFBCBEB8D9}" destId="{58ECC642-7AAB-CD48-8709-4C3F8592221B}" srcOrd="0" destOrd="0" presId="urn:microsoft.com/office/officeart/2005/8/layout/hierarchy3"/>
    <dgm:cxn modelId="{244A7E88-2C12-724C-94CF-BB493045A64E}" type="presParOf" srcId="{A911AA2C-CF74-D845-9873-79BFBCBEB8D9}" destId="{65F7710E-FE2D-DB43-95DF-664D52CEFA36}" srcOrd="1" destOrd="0" presId="urn:microsoft.com/office/officeart/2005/8/layout/hierarchy3"/>
    <dgm:cxn modelId="{B5464C4B-2D80-C84B-9B19-652750199B9A}" type="presParOf" srcId="{D58CF8EA-1D1A-D841-9CFB-8BEFFA9D4160}" destId="{637D5375-23F6-8345-BEA1-4E9323D21803}" srcOrd="1" destOrd="0" presId="urn:microsoft.com/office/officeart/2005/8/layout/hierarchy3"/>
    <dgm:cxn modelId="{2B9310C2-AD5E-EE41-991D-F0774755097F}" type="presParOf" srcId="{637D5375-23F6-8345-BEA1-4E9323D21803}" destId="{2B691330-93F9-D348-9D7C-6D484D395E9A}" srcOrd="0" destOrd="0" presId="urn:microsoft.com/office/officeart/2005/8/layout/hierarchy3"/>
    <dgm:cxn modelId="{8BE62BC0-F31A-284F-AECE-6F0609231CF4}" type="presParOf" srcId="{637D5375-23F6-8345-BEA1-4E9323D21803}" destId="{9FC2C54F-833C-5E4B-9B99-7E3B5F3842ED}" srcOrd="1" destOrd="0" presId="urn:microsoft.com/office/officeart/2005/8/layout/hierarchy3"/>
    <dgm:cxn modelId="{1C6253D9-068C-A942-B97B-2E79519176AB}" type="presParOf" srcId="{637D5375-23F6-8345-BEA1-4E9323D21803}" destId="{38008BFB-1C71-B445-8EA3-15F4FDDE5A4B}" srcOrd="2" destOrd="0" presId="urn:microsoft.com/office/officeart/2005/8/layout/hierarchy3"/>
    <dgm:cxn modelId="{B0E840D8-A6FA-5042-88B0-002BA2013FF7}" type="presParOf" srcId="{637D5375-23F6-8345-BEA1-4E9323D21803}" destId="{470E6653-396F-2443-AB65-1E2322D230F3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88BB2B4-1952-FC4C-8415-DC9E18D869FA}" type="doc">
      <dgm:prSet loTypeId="urn:microsoft.com/office/officeart/2008/layout/BendingPictureCaption" loCatId="" qsTypeId="urn:microsoft.com/office/officeart/2005/8/quickstyle/simple2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3F3CBE7B-1B4E-0F44-9C51-A1522259B180}">
      <dgm:prSet phldrT="[Text]" custT="1"/>
      <dgm:spPr/>
      <dgm:t>
        <a:bodyPr/>
        <a:lstStyle/>
        <a:p>
          <a:r>
            <a:rPr lang="en-US" sz="2000" b="1" i="0" dirty="0">
              <a:solidFill>
                <a:schemeClr val="tx1"/>
              </a:solidFill>
              <a:latin typeface="Calibri Bold"/>
              <a:cs typeface="Comic Sans MS"/>
            </a:rPr>
            <a:t>Distress during treatment highest around oocyte pick up and during the waiting time for both IUI and IVF</a:t>
          </a:r>
        </a:p>
      </dgm:t>
    </dgm:pt>
    <dgm:pt modelId="{3CADC8C6-A94D-FF45-8B46-A7BAAFC34AC1}" type="parTrans" cxnId="{7F922819-7326-1649-BFB2-F17AF0A0D0E6}">
      <dgm:prSet/>
      <dgm:spPr/>
      <dgm:t>
        <a:bodyPr/>
        <a:lstStyle/>
        <a:p>
          <a:endParaRPr lang="en-US"/>
        </a:p>
      </dgm:t>
    </dgm:pt>
    <dgm:pt modelId="{6568EB81-1AD8-F946-8D85-826D0F96300C}" type="sibTrans" cxnId="{7F922819-7326-1649-BFB2-F17AF0A0D0E6}">
      <dgm:prSet/>
      <dgm:spPr/>
      <dgm:t>
        <a:bodyPr/>
        <a:lstStyle/>
        <a:p>
          <a:endParaRPr lang="en-US"/>
        </a:p>
      </dgm:t>
    </dgm:pt>
    <dgm:pt modelId="{BB12E066-A656-4648-8EC2-AF49816A7310}">
      <dgm:prSet phldrT="[Text]" custT="1"/>
      <dgm:spPr/>
      <dgm:t>
        <a:bodyPr/>
        <a:lstStyle/>
        <a:p>
          <a:r>
            <a:rPr lang="en-US" sz="2000" b="1" i="0" dirty="0">
              <a:solidFill>
                <a:srgbClr val="000000"/>
              </a:solidFill>
              <a:latin typeface="Calibri Bold"/>
              <a:cs typeface="Comic Sans MS"/>
            </a:rPr>
            <a:t>Unsuccessful IUI/IVF provokes grief and mourning</a:t>
          </a:r>
        </a:p>
        <a:p>
          <a:endParaRPr lang="en-US" sz="2000" b="1" i="0" dirty="0">
            <a:latin typeface="Calibri Bold"/>
            <a:cs typeface="Comic Sans MS"/>
          </a:endParaRPr>
        </a:p>
        <a:p>
          <a:r>
            <a:rPr lang="en-US" sz="2000" b="1" i="0" dirty="0">
              <a:latin typeface="Calibri Bold"/>
              <a:cs typeface="Comic Sans MS"/>
            </a:rPr>
            <a:t> </a:t>
          </a:r>
          <a:r>
            <a:rPr lang="en-US" sz="2000" b="1" i="0" dirty="0">
              <a:solidFill>
                <a:srgbClr val="FFFF00"/>
              </a:solidFill>
              <a:latin typeface="Calibri Bold"/>
              <a:cs typeface="Comic Sans MS"/>
            </a:rPr>
            <a:t>Successful treatment decreases emotional distress</a:t>
          </a:r>
        </a:p>
      </dgm:t>
    </dgm:pt>
    <dgm:pt modelId="{8B0CF357-59E1-CA4B-85E4-E11709077577}" type="parTrans" cxnId="{68FBFF43-A595-3C44-ADE8-D67E68DB5CF9}">
      <dgm:prSet/>
      <dgm:spPr/>
      <dgm:t>
        <a:bodyPr/>
        <a:lstStyle/>
        <a:p>
          <a:endParaRPr lang="en-US"/>
        </a:p>
      </dgm:t>
    </dgm:pt>
    <dgm:pt modelId="{89BFA061-0424-BA47-813E-34082E298DFD}" type="sibTrans" cxnId="{68FBFF43-A595-3C44-ADE8-D67E68DB5CF9}">
      <dgm:prSet/>
      <dgm:spPr/>
      <dgm:t>
        <a:bodyPr/>
        <a:lstStyle/>
        <a:p>
          <a:endParaRPr lang="en-US"/>
        </a:p>
      </dgm:t>
    </dgm:pt>
    <dgm:pt modelId="{BFC191E0-5432-8E42-B610-E417A84984E1}" type="pres">
      <dgm:prSet presAssocID="{288BB2B4-1952-FC4C-8415-DC9E18D869FA}" presName="diagram" presStyleCnt="0">
        <dgm:presLayoutVars>
          <dgm:dir/>
        </dgm:presLayoutVars>
      </dgm:prSet>
      <dgm:spPr/>
    </dgm:pt>
    <dgm:pt modelId="{DA481B3B-922F-F948-822F-A271AF73F8A0}" type="pres">
      <dgm:prSet presAssocID="{3F3CBE7B-1B4E-0F44-9C51-A1522259B180}" presName="composite" presStyleCnt="0"/>
      <dgm:spPr/>
    </dgm:pt>
    <dgm:pt modelId="{B94EAEDB-7A82-3844-8B27-B19F0611FE67}" type="pres">
      <dgm:prSet presAssocID="{3F3CBE7B-1B4E-0F44-9C51-A1522259B180}" presName="Image" presStyleLbl="bgShp" presStyleIdx="0" presStyleCnt="2"/>
      <dgm:spPr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</dgm:spPr>
    </dgm:pt>
    <dgm:pt modelId="{F2AD97FB-B14A-DD4E-9F3D-446621FC7CCE}" type="pres">
      <dgm:prSet presAssocID="{3F3CBE7B-1B4E-0F44-9C51-A1522259B180}" presName="Parent" presStyleLbl="node0" presStyleIdx="0" presStyleCnt="2" custScaleY="199010">
        <dgm:presLayoutVars>
          <dgm:bulletEnabled val="1"/>
        </dgm:presLayoutVars>
      </dgm:prSet>
      <dgm:spPr/>
    </dgm:pt>
    <dgm:pt modelId="{A443C627-0AFB-594C-9D0D-AE910D07E6C5}" type="pres">
      <dgm:prSet presAssocID="{6568EB81-1AD8-F946-8D85-826D0F96300C}" presName="sibTrans" presStyleCnt="0"/>
      <dgm:spPr/>
    </dgm:pt>
    <dgm:pt modelId="{3E955478-321E-C04B-929A-F274036F7503}" type="pres">
      <dgm:prSet presAssocID="{BB12E066-A656-4648-8EC2-AF49816A7310}" presName="composite" presStyleCnt="0"/>
      <dgm:spPr/>
    </dgm:pt>
    <dgm:pt modelId="{20180A31-915B-D84A-8F0B-EF957C19988F}" type="pres">
      <dgm:prSet presAssocID="{BB12E066-A656-4648-8EC2-AF49816A7310}" presName="Image" presStyleLbl="bgShp" presStyleIdx="1" presStyleCnt="2" custLinFactNeighborX="-1071" custLinFactNeighborY="5070"/>
      <dgm:spPr>
        <a:blipFill rotWithShape="1">
          <a:blip xmlns:r="http://schemas.openxmlformats.org/officeDocument/2006/relationships" r:embed="rId2"/>
          <a:srcRect/>
          <a:stretch>
            <a:fillRect l="-39000" r="-39000"/>
          </a:stretch>
        </a:blipFill>
      </dgm:spPr>
    </dgm:pt>
    <dgm:pt modelId="{8D5F6179-F6C4-2147-ABE2-2A6C691D2A8C}" type="pres">
      <dgm:prSet presAssocID="{BB12E066-A656-4648-8EC2-AF49816A7310}" presName="Parent" presStyleLbl="node0" presStyleIdx="1" presStyleCnt="2" custScaleY="280169" custLinFactNeighborX="14" custLinFactNeighborY="59451">
        <dgm:presLayoutVars>
          <dgm:bulletEnabled val="1"/>
        </dgm:presLayoutVars>
      </dgm:prSet>
      <dgm:spPr/>
    </dgm:pt>
  </dgm:ptLst>
  <dgm:cxnLst>
    <dgm:cxn modelId="{7F852F17-1F65-B240-912D-60BADAF82917}" type="presOf" srcId="{288BB2B4-1952-FC4C-8415-DC9E18D869FA}" destId="{BFC191E0-5432-8E42-B610-E417A84984E1}" srcOrd="0" destOrd="0" presId="urn:microsoft.com/office/officeart/2008/layout/BendingPictureCaption"/>
    <dgm:cxn modelId="{7F922819-7326-1649-BFB2-F17AF0A0D0E6}" srcId="{288BB2B4-1952-FC4C-8415-DC9E18D869FA}" destId="{3F3CBE7B-1B4E-0F44-9C51-A1522259B180}" srcOrd="0" destOrd="0" parTransId="{3CADC8C6-A94D-FF45-8B46-A7BAAFC34AC1}" sibTransId="{6568EB81-1AD8-F946-8D85-826D0F96300C}"/>
    <dgm:cxn modelId="{68FBFF43-A595-3C44-ADE8-D67E68DB5CF9}" srcId="{288BB2B4-1952-FC4C-8415-DC9E18D869FA}" destId="{BB12E066-A656-4648-8EC2-AF49816A7310}" srcOrd="1" destOrd="0" parTransId="{8B0CF357-59E1-CA4B-85E4-E11709077577}" sibTransId="{89BFA061-0424-BA47-813E-34082E298DFD}"/>
    <dgm:cxn modelId="{5B92A58D-C82B-B94A-95A5-0C3D5D9D72D6}" type="presOf" srcId="{3F3CBE7B-1B4E-0F44-9C51-A1522259B180}" destId="{F2AD97FB-B14A-DD4E-9F3D-446621FC7CCE}" srcOrd="0" destOrd="0" presId="urn:microsoft.com/office/officeart/2008/layout/BendingPictureCaption"/>
    <dgm:cxn modelId="{124944B1-D1C7-6F44-97ED-C40D0E57B51E}" type="presOf" srcId="{BB12E066-A656-4648-8EC2-AF49816A7310}" destId="{8D5F6179-F6C4-2147-ABE2-2A6C691D2A8C}" srcOrd="0" destOrd="0" presId="urn:microsoft.com/office/officeart/2008/layout/BendingPictureCaption"/>
    <dgm:cxn modelId="{015A1D74-9D64-6449-A5DE-5AD9846B594D}" type="presParOf" srcId="{BFC191E0-5432-8E42-B610-E417A84984E1}" destId="{DA481B3B-922F-F948-822F-A271AF73F8A0}" srcOrd="0" destOrd="0" presId="urn:microsoft.com/office/officeart/2008/layout/BendingPictureCaption"/>
    <dgm:cxn modelId="{08EE6FDA-91C2-9749-B1B0-C7F2488915F8}" type="presParOf" srcId="{DA481B3B-922F-F948-822F-A271AF73F8A0}" destId="{B94EAEDB-7A82-3844-8B27-B19F0611FE67}" srcOrd="0" destOrd="0" presId="urn:microsoft.com/office/officeart/2008/layout/BendingPictureCaption"/>
    <dgm:cxn modelId="{F030A05D-8AC8-B748-8C9E-2E1FCD3C9052}" type="presParOf" srcId="{DA481B3B-922F-F948-822F-A271AF73F8A0}" destId="{F2AD97FB-B14A-DD4E-9F3D-446621FC7CCE}" srcOrd="1" destOrd="0" presId="urn:microsoft.com/office/officeart/2008/layout/BendingPictureCaption"/>
    <dgm:cxn modelId="{C4629C2E-5B18-D841-A967-77EBB1B6FF11}" type="presParOf" srcId="{BFC191E0-5432-8E42-B610-E417A84984E1}" destId="{A443C627-0AFB-594C-9D0D-AE910D07E6C5}" srcOrd="1" destOrd="0" presId="urn:microsoft.com/office/officeart/2008/layout/BendingPictureCaption"/>
    <dgm:cxn modelId="{747ECEAF-CD05-E645-85C2-846DB801AD1A}" type="presParOf" srcId="{BFC191E0-5432-8E42-B610-E417A84984E1}" destId="{3E955478-321E-C04B-929A-F274036F7503}" srcOrd="2" destOrd="0" presId="urn:microsoft.com/office/officeart/2008/layout/BendingPictureCaption"/>
    <dgm:cxn modelId="{A9C715F1-8214-CB47-8419-78A6EB6D8976}" type="presParOf" srcId="{3E955478-321E-C04B-929A-F274036F7503}" destId="{20180A31-915B-D84A-8F0B-EF957C19988F}" srcOrd="0" destOrd="0" presId="urn:microsoft.com/office/officeart/2008/layout/BendingPictureCaption"/>
    <dgm:cxn modelId="{7BF22A8A-3785-B446-AF46-478D2D916EC2}" type="presParOf" srcId="{3E955478-321E-C04B-929A-F274036F7503}" destId="{8D5F6179-F6C4-2147-ABE2-2A6C691D2A8C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6D5645B-622D-EC47-93F2-17822F03ABA5}" type="doc">
      <dgm:prSet loTypeId="urn:microsoft.com/office/officeart/2005/8/layout/orgChart1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AC3513E-D188-DC46-82B6-CE4C2A8EFEB7}">
      <dgm:prSet phldrT="[Text]" custT="1"/>
      <dgm:spPr/>
      <dgm:t>
        <a:bodyPr/>
        <a:lstStyle/>
        <a:p>
          <a:r>
            <a:rPr lang="en-IN" sz="2800" b="1" i="0" dirty="0">
              <a:solidFill>
                <a:srgbClr val="800000"/>
              </a:solidFill>
              <a:latin typeface="Calibri Bold"/>
              <a:cs typeface="Comic Sans MS"/>
            </a:rPr>
            <a:t>Counselling for other issues that need be addressed are:</a:t>
          </a:r>
          <a:endParaRPr lang="en-US" sz="2800" b="1" i="0" dirty="0">
            <a:solidFill>
              <a:srgbClr val="800000"/>
            </a:solidFill>
            <a:latin typeface="Calibri Bold"/>
            <a:cs typeface="Comic Sans MS"/>
          </a:endParaRPr>
        </a:p>
      </dgm:t>
    </dgm:pt>
    <dgm:pt modelId="{42BEB4F8-D0AF-094D-9AFC-347CFC9DABBF}" type="parTrans" cxnId="{F07F079A-BFC8-2F48-A029-48433021484D}">
      <dgm:prSet/>
      <dgm:spPr/>
      <dgm:t>
        <a:bodyPr/>
        <a:lstStyle/>
        <a:p>
          <a:endParaRPr lang="en-US"/>
        </a:p>
      </dgm:t>
    </dgm:pt>
    <dgm:pt modelId="{5F6203F9-A668-4D4A-88AD-25D69EF023E0}" type="sibTrans" cxnId="{F07F079A-BFC8-2F48-A029-48433021484D}">
      <dgm:prSet/>
      <dgm:spPr/>
      <dgm:t>
        <a:bodyPr/>
        <a:lstStyle/>
        <a:p>
          <a:endParaRPr lang="en-US"/>
        </a:p>
      </dgm:t>
    </dgm:pt>
    <dgm:pt modelId="{CF5EF484-0B32-FF45-93D3-4569F103B5B4}">
      <dgm:prSet phldrT="[Text]" custT="1"/>
      <dgm:spPr/>
      <dgm:t>
        <a:bodyPr/>
        <a:lstStyle/>
        <a:p>
          <a:r>
            <a:rPr lang="en-IN" sz="2000" b="1" i="0" dirty="0">
              <a:solidFill>
                <a:srgbClr val="000000"/>
              </a:solidFill>
              <a:latin typeface="Calibri Bold"/>
              <a:cs typeface="Comic Sans MS"/>
            </a:rPr>
            <a:t>What you would like to do with the gametes (eggs or sperm) that do not fertilize?</a:t>
          </a:r>
          <a:endParaRPr lang="en-US" sz="2000" b="1" i="0" dirty="0">
            <a:latin typeface="Calibri Bold"/>
            <a:cs typeface="Comic Sans MS"/>
          </a:endParaRPr>
        </a:p>
      </dgm:t>
    </dgm:pt>
    <dgm:pt modelId="{FC8BE1B9-123F-7A40-A4DB-5482B671D6FB}" type="parTrans" cxnId="{C00D42EB-CD5C-CE4C-8E13-39FD7362C783}">
      <dgm:prSet/>
      <dgm:spPr/>
      <dgm:t>
        <a:bodyPr/>
        <a:lstStyle/>
        <a:p>
          <a:endParaRPr lang="en-US"/>
        </a:p>
      </dgm:t>
    </dgm:pt>
    <dgm:pt modelId="{F1A89AC0-FC4C-AC44-970D-95FAA4271298}" type="sibTrans" cxnId="{C00D42EB-CD5C-CE4C-8E13-39FD7362C783}">
      <dgm:prSet/>
      <dgm:spPr/>
      <dgm:t>
        <a:bodyPr/>
        <a:lstStyle/>
        <a:p>
          <a:endParaRPr lang="en-US"/>
        </a:p>
      </dgm:t>
    </dgm:pt>
    <dgm:pt modelId="{3534E7E3-1387-2B4F-8724-C65BBFFC9D9E}">
      <dgm:prSet phldrT="[Text]" custT="1"/>
      <dgm:spPr/>
      <dgm:t>
        <a:bodyPr/>
        <a:lstStyle/>
        <a:p>
          <a:r>
            <a:rPr lang="en-IN" sz="2000" b="1" i="0" dirty="0">
              <a:solidFill>
                <a:srgbClr val="000000"/>
              </a:solidFill>
              <a:latin typeface="Calibri Bold"/>
              <a:cs typeface="Comic Sans MS"/>
            </a:rPr>
            <a:t>The implications of creating excess embryos from the treatment</a:t>
          </a:r>
          <a:endParaRPr lang="en-US" sz="2000" b="1" i="0" dirty="0">
            <a:latin typeface="Calibri Bold"/>
            <a:cs typeface="Comic Sans MS"/>
          </a:endParaRPr>
        </a:p>
      </dgm:t>
    </dgm:pt>
    <dgm:pt modelId="{7A43E453-9098-C848-ACE8-27F128D41758}" type="parTrans" cxnId="{A63523BE-2D0D-9041-A0EF-9E21DB067A3C}">
      <dgm:prSet/>
      <dgm:spPr/>
      <dgm:t>
        <a:bodyPr/>
        <a:lstStyle/>
        <a:p>
          <a:endParaRPr lang="en-US"/>
        </a:p>
      </dgm:t>
    </dgm:pt>
    <dgm:pt modelId="{4FCE4E69-EBEB-9342-86D3-9FBDFCBDBE37}" type="sibTrans" cxnId="{A63523BE-2D0D-9041-A0EF-9E21DB067A3C}">
      <dgm:prSet/>
      <dgm:spPr/>
      <dgm:t>
        <a:bodyPr/>
        <a:lstStyle/>
        <a:p>
          <a:endParaRPr lang="en-US"/>
        </a:p>
      </dgm:t>
    </dgm:pt>
    <dgm:pt modelId="{E907E428-27E3-2E49-A361-31DDFF86DAAD}">
      <dgm:prSet phldrT="[Text]" custT="1"/>
      <dgm:spPr/>
      <dgm:t>
        <a:bodyPr/>
        <a:lstStyle/>
        <a:p>
          <a:r>
            <a:rPr lang="en-IN" sz="2000" b="1" i="0" dirty="0">
              <a:solidFill>
                <a:srgbClr val="000000"/>
              </a:solidFill>
              <a:latin typeface="Calibri Bold"/>
              <a:cs typeface="Comic Sans MS"/>
            </a:rPr>
            <a:t>What you would like to happen to embryos in the event of death of either partner?</a:t>
          </a:r>
          <a:endParaRPr lang="en-US" sz="2000" b="1" i="0" dirty="0">
            <a:latin typeface="Calibri Bold"/>
            <a:cs typeface="Comic Sans MS"/>
          </a:endParaRPr>
        </a:p>
      </dgm:t>
    </dgm:pt>
    <dgm:pt modelId="{30D9F918-EA8D-6443-B0B9-3CF57F733E7D}" type="parTrans" cxnId="{96C2373B-361C-A741-BE7A-72AFF49304C9}">
      <dgm:prSet/>
      <dgm:spPr/>
      <dgm:t>
        <a:bodyPr/>
        <a:lstStyle/>
        <a:p>
          <a:endParaRPr lang="en-US"/>
        </a:p>
      </dgm:t>
    </dgm:pt>
    <dgm:pt modelId="{DA3F134C-50C3-FF47-9FD0-BB071C52D9B9}" type="sibTrans" cxnId="{96C2373B-361C-A741-BE7A-72AFF49304C9}">
      <dgm:prSet/>
      <dgm:spPr/>
      <dgm:t>
        <a:bodyPr/>
        <a:lstStyle/>
        <a:p>
          <a:endParaRPr lang="en-US"/>
        </a:p>
      </dgm:t>
    </dgm:pt>
    <dgm:pt modelId="{EB21FEA0-1D66-944F-AE75-A533616A1ADF}" type="pres">
      <dgm:prSet presAssocID="{06D5645B-622D-EC47-93F2-17822F03ABA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42CCF6F-2D87-4D4C-B95D-9EFC2207CD5F}" type="pres">
      <dgm:prSet presAssocID="{BAC3513E-D188-DC46-82B6-CE4C2A8EFEB7}" presName="hierRoot1" presStyleCnt="0">
        <dgm:presLayoutVars>
          <dgm:hierBranch val="init"/>
        </dgm:presLayoutVars>
      </dgm:prSet>
      <dgm:spPr/>
    </dgm:pt>
    <dgm:pt modelId="{AD0B0C6B-5CE5-414E-84E8-B42BA2A9E94A}" type="pres">
      <dgm:prSet presAssocID="{BAC3513E-D188-DC46-82B6-CE4C2A8EFEB7}" presName="rootComposite1" presStyleCnt="0"/>
      <dgm:spPr/>
    </dgm:pt>
    <dgm:pt modelId="{581C504F-39D4-2748-8D1A-45C10018648D}" type="pres">
      <dgm:prSet presAssocID="{BAC3513E-D188-DC46-82B6-CE4C2A8EFEB7}" presName="rootText1" presStyleLbl="node0" presStyleIdx="0" presStyleCnt="1" custScaleX="166228" custLinFactY="-37133" custLinFactNeighborX="-1598" custLinFactNeighborY="-100000">
        <dgm:presLayoutVars>
          <dgm:chPref val="3"/>
        </dgm:presLayoutVars>
      </dgm:prSet>
      <dgm:spPr/>
    </dgm:pt>
    <dgm:pt modelId="{9F426487-63D8-7945-A62A-2D35C04E176A}" type="pres">
      <dgm:prSet presAssocID="{BAC3513E-D188-DC46-82B6-CE4C2A8EFEB7}" presName="rootConnector1" presStyleLbl="node1" presStyleIdx="0" presStyleCnt="0"/>
      <dgm:spPr/>
    </dgm:pt>
    <dgm:pt modelId="{209D8479-A57E-DA44-841A-72CD249FA6FC}" type="pres">
      <dgm:prSet presAssocID="{BAC3513E-D188-DC46-82B6-CE4C2A8EFEB7}" presName="hierChild2" presStyleCnt="0"/>
      <dgm:spPr/>
    </dgm:pt>
    <dgm:pt modelId="{463151B5-6026-6746-862C-AD1CB7D68DFD}" type="pres">
      <dgm:prSet presAssocID="{FC8BE1B9-123F-7A40-A4DB-5482B671D6FB}" presName="Name37" presStyleLbl="parChTrans1D2" presStyleIdx="0" presStyleCnt="3"/>
      <dgm:spPr/>
    </dgm:pt>
    <dgm:pt modelId="{B1DED158-A8C1-8142-A295-74B67A1646D1}" type="pres">
      <dgm:prSet presAssocID="{CF5EF484-0B32-FF45-93D3-4569F103B5B4}" presName="hierRoot2" presStyleCnt="0">
        <dgm:presLayoutVars>
          <dgm:hierBranch val="init"/>
        </dgm:presLayoutVars>
      </dgm:prSet>
      <dgm:spPr/>
    </dgm:pt>
    <dgm:pt modelId="{18BCDF16-216D-1049-822B-705EA1ACA303}" type="pres">
      <dgm:prSet presAssocID="{CF5EF484-0B32-FF45-93D3-4569F103B5B4}" presName="rootComposite" presStyleCnt="0"/>
      <dgm:spPr/>
    </dgm:pt>
    <dgm:pt modelId="{5E9583C7-FE5A-984F-AA37-DD06FEB5A36F}" type="pres">
      <dgm:prSet presAssocID="{CF5EF484-0B32-FF45-93D3-4569F103B5B4}" presName="rootText" presStyleLbl="node2" presStyleIdx="0" presStyleCnt="3">
        <dgm:presLayoutVars>
          <dgm:chPref val="3"/>
        </dgm:presLayoutVars>
      </dgm:prSet>
      <dgm:spPr/>
    </dgm:pt>
    <dgm:pt modelId="{F96B6CD9-DA49-3E48-AB13-03DD7DF79B1D}" type="pres">
      <dgm:prSet presAssocID="{CF5EF484-0B32-FF45-93D3-4569F103B5B4}" presName="rootConnector" presStyleLbl="node2" presStyleIdx="0" presStyleCnt="3"/>
      <dgm:spPr/>
    </dgm:pt>
    <dgm:pt modelId="{517DCF35-B04F-7846-84E7-6F45C3CA7DCC}" type="pres">
      <dgm:prSet presAssocID="{CF5EF484-0B32-FF45-93D3-4569F103B5B4}" presName="hierChild4" presStyleCnt="0"/>
      <dgm:spPr/>
    </dgm:pt>
    <dgm:pt modelId="{72AB08DF-BF1C-9243-A6F5-E52B78D2D43A}" type="pres">
      <dgm:prSet presAssocID="{CF5EF484-0B32-FF45-93D3-4569F103B5B4}" presName="hierChild5" presStyleCnt="0"/>
      <dgm:spPr/>
    </dgm:pt>
    <dgm:pt modelId="{750D2EC2-1BC1-0A42-BF5A-79635F10DB1E}" type="pres">
      <dgm:prSet presAssocID="{7A43E453-9098-C848-ACE8-27F128D41758}" presName="Name37" presStyleLbl="parChTrans1D2" presStyleIdx="1" presStyleCnt="3"/>
      <dgm:spPr/>
    </dgm:pt>
    <dgm:pt modelId="{472B29FF-6AC0-774D-9F98-17C4CBECD849}" type="pres">
      <dgm:prSet presAssocID="{3534E7E3-1387-2B4F-8724-C65BBFFC9D9E}" presName="hierRoot2" presStyleCnt="0">
        <dgm:presLayoutVars>
          <dgm:hierBranch val="init"/>
        </dgm:presLayoutVars>
      </dgm:prSet>
      <dgm:spPr/>
    </dgm:pt>
    <dgm:pt modelId="{18D2C099-4FCD-324D-8DD6-14B5159F9418}" type="pres">
      <dgm:prSet presAssocID="{3534E7E3-1387-2B4F-8724-C65BBFFC9D9E}" presName="rootComposite" presStyleCnt="0"/>
      <dgm:spPr/>
    </dgm:pt>
    <dgm:pt modelId="{C3AA3467-E6C5-6A49-8B9F-30A402535DF7}" type="pres">
      <dgm:prSet presAssocID="{3534E7E3-1387-2B4F-8724-C65BBFFC9D9E}" presName="rootText" presStyleLbl="node2" presStyleIdx="1" presStyleCnt="3">
        <dgm:presLayoutVars>
          <dgm:chPref val="3"/>
        </dgm:presLayoutVars>
      </dgm:prSet>
      <dgm:spPr/>
    </dgm:pt>
    <dgm:pt modelId="{CF43E9D8-BDB7-9D47-A902-5A4EE18CF2FB}" type="pres">
      <dgm:prSet presAssocID="{3534E7E3-1387-2B4F-8724-C65BBFFC9D9E}" presName="rootConnector" presStyleLbl="node2" presStyleIdx="1" presStyleCnt="3"/>
      <dgm:spPr/>
    </dgm:pt>
    <dgm:pt modelId="{063070A0-E0AD-5149-9B15-607C689A8EE2}" type="pres">
      <dgm:prSet presAssocID="{3534E7E3-1387-2B4F-8724-C65BBFFC9D9E}" presName="hierChild4" presStyleCnt="0"/>
      <dgm:spPr/>
    </dgm:pt>
    <dgm:pt modelId="{FD2B0E8E-290F-6C4E-BFB6-A6DE10CE1E1C}" type="pres">
      <dgm:prSet presAssocID="{3534E7E3-1387-2B4F-8724-C65BBFFC9D9E}" presName="hierChild5" presStyleCnt="0"/>
      <dgm:spPr/>
    </dgm:pt>
    <dgm:pt modelId="{BBBEB566-8D18-DE44-B74E-4268E9795FA8}" type="pres">
      <dgm:prSet presAssocID="{30D9F918-EA8D-6443-B0B9-3CF57F733E7D}" presName="Name37" presStyleLbl="parChTrans1D2" presStyleIdx="2" presStyleCnt="3"/>
      <dgm:spPr/>
    </dgm:pt>
    <dgm:pt modelId="{140E720C-B4EF-B946-B14A-38E9F5D2421F}" type="pres">
      <dgm:prSet presAssocID="{E907E428-27E3-2E49-A361-31DDFF86DAAD}" presName="hierRoot2" presStyleCnt="0">
        <dgm:presLayoutVars>
          <dgm:hierBranch val="init"/>
        </dgm:presLayoutVars>
      </dgm:prSet>
      <dgm:spPr/>
    </dgm:pt>
    <dgm:pt modelId="{145891D5-DB98-A048-ABFA-3829CC23B20E}" type="pres">
      <dgm:prSet presAssocID="{E907E428-27E3-2E49-A361-31DDFF86DAAD}" presName="rootComposite" presStyleCnt="0"/>
      <dgm:spPr/>
    </dgm:pt>
    <dgm:pt modelId="{3B33B8E9-83C9-4D40-A2FE-EF48945290EB}" type="pres">
      <dgm:prSet presAssocID="{E907E428-27E3-2E49-A361-31DDFF86DAAD}" presName="rootText" presStyleLbl="node2" presStyleIdx="2" presStyleCnt="3">
        <dgm:presLayoutVars>
          <dgm:chPref val="3"/>
        </dgm:presLayoutVars>
      </dgm:prSet>
      <dgm:spPr/>
    </dgm:pt>
    <dgm:pt modelId="{31853CD4-FBCD-2742-B531-F3F5C9B52060}" type="pres">
      <dgm:prSet presAssocID="{E907E428-27E3-2E49-A361-31DDFF86DAAD}" presName="rootConnector" presStyleLbl="node2" presStyleIdx="2" presStyleCnt="3"/>
      <dgm:spPr/>
    </dgm:pt>
    <dgm:pt modelId="{AA95AF0D-10E3-B846-987C-F641F6703B96}" type="pres">
      <dgm:prSet presAssocID="{E907E428-27E3-2E49-A361-31DDFF86DAAD}" presName="hierChild4" presStyleCnt="0"/>
      <dgm:spPr/>
    </dgm:pt>
    <dgm:pt modelId="{C437BD11-41F3-D443-9499-742A484A155E}" type="pres">
      <dgm:prSet presAssocID="{E907E428-27E3-2E49-A361-31DDFF86DAAD}" presName="hierChild5" presStyleCnt="0"/>
      <dgm:spPr/>
    </dgm:pt>
    <dgm:pt modelId="{138D5EFC-E734-EA41-893F-082E542C22BF}" type="pres">
      <dgm:prSet presAssocID="{BAC3513E-D188-DC46-82B6-CE4C2A8EFEB7}" presName="hierChild3" presStyleCnt="0"/>
      <dgm:spPr/>
    </dgm:pt>
  </dgm:ptLst>
  <dgm:cxnLst>
    <dgm:cxn modelId="{F971A824-109D-3D4C-8413-76BEDB1317E9}" type="presOf" srcId="{CF5EF484-0B32-FF45-93D3-4569F103B5B4}" destId="{5E9583C7-FE5A-984F-AA37-DD06FEB5A36F}" srcOrd="0" destOrd="0" presId="urn:microsoft.com/office/officeart/2005/8/layout/orgChart1"/>
    <dgm:cxn modelId="{96C2373B-361C-A741-BE7A-72AFF49304C9}" srcId="{BAC3513E-D188-DC46-82B6-CE4C2A8EFEB7}" destId="{E907E428-27E3-2E49-A361-31DDFF86DAAD}" srcOrd="2" destOrd="0" parTransId="{30D9F918-EA8D-6443-B0B9-3CF57F733E7D}" sibTransId="{DA3F134C-50C3-FF47-9FD0-BB071C52D9B9}"/>
    <dgm:cxn modelId="{51F98C50-E617-1746-B35E-EE86F72A1DC7}" type="presOf" srcId="{30D9F918-EA8D-6443-B0B9-3CF57F733E7D}" destId="{BBBEB566-8D18-DE44-B74E-4268E9795FA8}" srcOrd="0" destOrd="0" presId="urn:microsoft.com/office/officeart/2005/8/layout/orgChart1"/>
    <dgm:cxn modelId="{68827074-3204-5146-B891-58E0C255C681}" type="presOf" srcId="{06D5645B-622D-EC47-93F2-17822F03ABA5}" destId="{EB21FEA0-1D66-944F-AE75-A533616A1ADF}" srcOrd="0" destOrd="0" presId="urn:microsoft.com/office/officeart/2005/8/layout/orgChart1"/>
    <dgm:cxn modelId="{5FBE6F7B-2F57-104E-A565-FE18CEE0678E}" type="presOf" srcId="{CF5EF484-0B32-FF45-93D3-4569F103B5B4}" destId="{F96B6CD9-DA49-3E48-AB13-03DD7DF79B1D}" srcOrd="1" destOrd="0" presId="urn:microsoft.com/office/officeart/2005/8/layout/orgChart1"/>
    <dgm:cxn modelId="{BBC2C685-E6AA-B741-B30C-67D722203465}" type="presOf" srcId="{7A43E453-9098-C848-ACE8-27F128D41758}" destId="{750D2EC2-1BC1-0A42-BF5A-79635F10DB1E}" srcOrd="0" destOrd="0" presId="urn:microsoft.com/office/officeart/2005/8/layout/orgChart1"/>
    <dgm:cxn modelId="{F07F079A-BFC8-2F48-A029-48433021484D}" srcId="{06D5645B-622D-EC47-93F2-17822F03ABA5}" destId="{BAC3513E-D188-DC46-82B6-CE4C2A8EFEB7}" srcOrd="0" destOrd="0" parTransId="{42BEB4F8-D0AF-094D-9AFC-347CFC9DABBF}" sibTransId="{5F6203F9-A668-4D4A-88AD-25D69EF023E0}"/>
    <dgm:cxn modelId="{DEE962B4-ABC0-EB42-B593-5BAA16EB4829}" type="presOf" srcId="{BAC3513E-D188-DC46-82B6-CE4C2A8EFEB7}" destId="{581C504F-39D4-2748-8D1A-45C10018648D}" srcOrd="0" destOrd="0" presId="urn:microsoft.com/office/officeart/2005/8/layout/orgChart1"/>
    <dgm:cxn modelId="{5EACBDB5-F2DB-4443-A1CD-5E1BC6A7430D}" type="presOf" srcId="{3534E7E3-1387-2B4F-8724-C65BBFFC9D9E}" destId="{C3AA3467-E6C5-6A49-8B9F-30A402535DF7}" srcOrd="0" destOrd="0" presId="urn:microsoft.com/office/officeart/2005/8/layout/orgChart1"/>
    <dgm:cxn modelId="{A63523BE-2D0D-9041-A0EF-9E21DB067A3C}" srcId="{BAC3513E-D188-DC46-82B6-CE4C2A8EFEB7}" destId="{3534E7E3-1387-2B4F-8724-C65BBFFC9D9E}" srcOrd="1" destOrd="0" parTransId="{7A43E453-9098-C848-ACE8-27F128D41758}" sibTransId="{4FCE4E69-EBEB-9342-86D3-9FBDFCBDBE37}"/>
    <dgm:cxn modelId="{E51858DB-DB2B-2745-8933-2DA8AE848607}" type="presOf" srcId="{E907E428-27E3-2E49-A361-31DDFF86DAAD}" destId="{31853CD4-FBCD-2742-B531-F3F5C9B52060}" srcOrd="1" destOrd="0" presId="urn:microsoft.com/office/officeart/2005/8/layout/orgChart1"/>
    <dgm:cxn modelId="{831D4FE0-6915-8743-809F-9A49AEBB7DE3}" type="presOf" srcId="{3534E7E3-1387-2B4F-8724-C65BBFFC9D9E}" destId="{CF43E9D8-BDB7-9D47-A902-5A4EE18CF2FB}" srcOrd="1" destOrd="0" presId="urn:microsoft.com/office/officeart/2005/8/layout/orgChart1"/>
    <dgm:cxn modelId="{B4A1A3E0-85DB-934D-9D80-81C0F4A1D74A}" type="presOf" srcId="{BAC3513E-D188-DC46-82B6-CE4C2A8EFEB7}" destId="{9F426487-63D8-7945-A62A-2D35C04E176A}" srcOrd="1" destOrd="0" presId="urn:microsoft.com/office/officeart/2005/8/layout/orgChart1"/>
    <dgm:cxn modelId="{A74188E1-4962-BD4A-BD53-EA3776E715BA}" type="presOf" srcId="{E907E428-27E3-2E49-A361-31DDFF86DAAD}" destId="{3B33B8E9-83C9-4D40-A2FE-EF48945290EB}" srcOrd="0" destOrd="0" presId="urn:microsoft.com/office/officeart/2005/8/layout/orgChart1"/>
    <dgm:cxn modelId="{C00D42EB-CD5C-CE4C-8E13-39FD7362C783}" srcId="{BAC3513E-D188-DC46-82B6-CE4C2A8EFEB7}" destId="{CF5EF484-0B32-FF45-93D3-4569F103B5B4}" srcOrd="0" destOrd="0" parTransId="{FC8BE1B9-123F-7A40-A4DB-5482B671D6FB}" sibTransId="{F1A89AC0-FC4C-AC44-970D-95FAA4271298}"/>
    <dgm:cxn modelId="{0D0654ED-52FF-C44C-9EDC-8CE3E5FDC07D}" type="presOf" srcId="{FC8BE1B9-123F-7A40-A4DB-5482B671D6FB}" destId="{463151B5-6026-6746-862C-AD1CB7D68DFD}" srcOrd="0" destOrd="0" presId="urn:microsoft.com/office/officeart/2005/8/layout/orgChart1"/>
    <dgm:cxn modelId="{BB656803-D95C-9743-880C-EF20FDB31D30}" type="presParOf" srcId="{EB21FEA0-1D66-944F-AE75-A533616A1ADF}" destId="{042CCF6F-2D87-4D4C-B95D-9EFC2207CD5F}" srcOrd="0" destOrd="0" presId="urn:microsoft.com/office/officeart/2005/8/layout/orgChart1"/>
    <dgm:cxn modelId="{A90CFE9C-8941-CC4B-9081-6F42C383BB1A}" type="presParOf" srcId="{042CCF6F-2D87-4D4C-B95D-9EFC2207CD5F}" destId="{AD0B0C6B-5CE5-414E-84E8-B42BA2A9E94A}" srcOrd="0" destOrd="0" presId="urn:microsoft.com/office/officeart/2005/8/layout/orgChart1"/>
    <dgm:cxn modelId="{7D8F81D9-251F-2C4D-80B8-D4E98620A285}" type="presParOf" srcId="{AD0B0C6B-5CE5-414E-84E8-B42BA2A9E94A}" destId="{581C504F-39D4-2748-8D1A-45C10018648D}" srcOrd="0" destOrd="0" presId="urn:microsoft.com/office/officeart/2005/8/layout/orgChart1"/>
    <dgm:cxn modelId="{86C6BDCD-852C-FA4B-9B2A-705A393A80A2}" type="presParOf" srcId="{AD0B0C6B-5CE5-414E-84E8-B42BA2A9E94A}" destId="{9F426487-63D8-7945-A62A-2D35C04E176A}" srcOrd="1" destOrd="0" presId="urn:microsoft.com/office/officeart/2005/8/layout/orgChart1"/>
    <dgm:cxn modelId="{E9211771-774B-CB4D-8440-EEB3CDBB179E}" type="presParOf" srcId="{042CCF6F-2D87-4D4C-B95D-9EFC2207CD5F}" destId="{209D8479-A57E-DA44-841A-72CD249FA6FC}" srcOrd="1" destOrd="0" presId="urn:microsoft.com/office/officeart/2005/8/layout/orgChart1"/>
    <dgm:cxn modelId="{4C5B2BF8-9400-BD43-ADBC-FECBF7969C9E}" type="presParOf" srcId="{209D8479-A57E-DA44-841A-72CD249FA6FC}" destId="{463151B5-6026-6746-862C-AD1CB7D68DFD}" srcOrd="0" destOrd="0" presId="urn:microsoft.com/office/officeart/2005/8/layout/orgChart1"/>
    <dgm:cxn modelId="{86B78458-0279-944E-BB7C-A702290B2E53}" type="presParOf" srcId="{209D8479-A57E-DA44-841A-72CD249FA6FC}" destId="{B1DED158-A8C1-8142-A295-74B67A1646D1}" srcOrd="1" destOrd="0" presId="urn:microsoft.com/office/officeart/2005/8/layout/orgChart1"/>
    <dgm:cxn modelId="{CA0CDB78-5D38-CF4C-B404-0AB090014DE0}" type="presParOf" srcId="{B1DED158-A8C1-8142-A295-74B67A1646D1}" destId="{18BCDF16-216D-1049-822B-705EA1ACA303}" srcOrd="0" destOrd="0" presId="urn:microsoft.com/office/officeart/2005/8/layout/orgChart1"/>
    <dgm:cxn modelId="{EB45A7A0-C67B-A54B-AD99-0E2D75349B81}" type="presParOf" srcId="{18BCDF16-216D-1049-822B-705EA1ACA303}" destId="{5E9583C7-FE5A-984F-AA37-DD06FEB5A36F}" srcOrd="0" destOrd="0" presId="urn:microsoft.com/office/officeart/2005/8/layout/orgChart1"/>
    <dgm:cxn modelId="{C6CEAE69-DD10-0C40-8BC2-2128E067DBDD}" type="presParOf" srcId="{18BCDF16-216D-1049-822B-705EA1ACA303}" destId="{F96B6CD9-DA49-3E48-AB13-03DD7DF79B1D}" srcOrd="1" destOrd="0" presId="urn:microsoft.com/office/officeart/2005/8/layout/orgChart1"/>
    <dgm:cxn modelId="{CC067D50-622E-4744-9C6E-02A6F8EBEA11}" type="presParOf" srcId="{B1DED158-A8C1-8142-A295-74B67A1646D1}" destId="{517DCF35-B04F-7846-84E7-6F45C3CA7DCC}" srcOrd="1" destOrd="0" presId="urn:microsoft.com/office/officeart/2005/8/layout/orgChart1"/>
    <dgm:cxn modelId="{D10D19BA-AECA-0746-8D05-757EF3D2A8FB}" type="presParOf" srcId="{B1DED158-A8C1-8142-A295-74B67A1646D1}" destId="{72AB08DF-BF1C-9243-A6F5-E52B78D2D43A}" srcOrd="2" destOrd="0" presId="urn:microsoft.com/office/officeart/2005/8/layout/orgChart1"/>
    <dgm:cxn modelId="{15F59BDD-0533-4B48-84BC-A182E8CEAE6B}" type="presParOf" srcId="{209D8479-A57E-DA44-841A-72CD249FA6FC}" destId="{750D2EC2-1BC1-0A42-BF5A-79635F10DB1E}" srcOrd="2" destOrd="0" presId="urn:microsoft.com/office/officeart/2005/8/layout/orgChart1"/>
    <dgm:cxn modelId="{BC5F0F36-8EDA-D04C-9BCE-6931034CE617}" type="presParOf" srcId="{209D8479-A57E-DA44-841A-72CD249FA6FC}" destId="{472B29FF-6AC0-774D-9F98-17C4CBECD849}" srcOrd="3" destOrd="0" presId="urn:microsoft.com/office/officeart/2005/8/layout/orgChart1"/>
    <dgm:cxn modelId="{9DA3B214-C156-AE47-8583-10ADC07B8113}" type="presParOf" srcId="{472B29FF-6AC0-774D-9F98-17C4CBECD849}" destId="{18D2C099-4FCD-324D-8DD6-14B5159F9418}" srcOrd="0" destOrd="0" presId="urn:microsoft.com/office/officeart/2005/8/layout/orgChart1"/>
    <dgm:cxn modelId="{166B0E63-99D1-9845-A9B0-4855491656D0}" type="presParOf" srcId="{18D2C099-4FCD-324D-8DD6-14B5159F9418}" destId="{C3AA3467-E6C5-6A49-8B9F-30A402535DF7}" srcOrd="0" destOrd="0" presId="urn:microsoft.com/office/officeart/2005/8/layout/orgChart1"/>
    <dgm:cxn modelId="{A9BB64DE-FC51-3548-9BD9-6022483D2470}" type="presParOf" srcId="{18D2C099-4FCD-324D-8DD6-14B5159F9418}" destId="{CF43E9D8-BDB7-9D47-A902-5A4EE18CF2FB}" srcOrd="1" destOrd="0" presId="urn:microsoft.com/office/officeart/2005/8/layout/orgChart1"/>
    <dgm:cxn modelId="{4B6AF68C-416C-6A48-BB05-A09FE17CCE8C}" type="presParOf" srcId="{472B29FF-6AC0-774D-9F98-17C4CBECD849}" destId="{063070A0-E0AD-5149-9B15-607C689A8EE2}" srcOrd="1" destOrd="0" presId="urn:microsoft.com/office/officeart/2005/8/layout/orgChart1"/>
    <dgm:cxn modelId="{2FE9D635-B06D-DB48-A642-338CE289AA1D}" type="presParOf" srcId="{472B29FF-6AC0-774D-9F98-17C4CBECD849}" destId="{FD2B0E8E-290F-6C4E-BFB6-A6DE10CE1E1C}" srcOrd="2" destOrd="0" presId="urn:microsoft.com/office/officeart/2005/8/layout/orgChart1"/>
    <dgm:cxn modelId="{AEF93608-0730-8948-A0E1-0073E3B091DD}" type="presParOf" srcId="{209D8479-A57E-DA44-841A-72CD249FA6FC}" destId="{BBBEB566-8D18-DE44-B74E-4268E9795FA8}" srcOrd="4" destOrd="0" presId="urn:microsoft.com/office/officeart/2005/8/layout/orgChart1"/>
    <dgm:cxn modelId="{5D46707E-0816-C74A-87EB-AE090CA73FA3}" type="presParOf" srcId="{209D8479-A57E-DA44-841A-72CD249FA6FC}" destId="{140E720C-B4EF-B946-B14A-38E9F5D2421F}" srcOrd="5" destOrd="0" presId="urn:microsoft.com/office/officeart/2005/8/layout/orgChart1"/>
    <dgm:cxn modelId="{F8F29079-E1DF-0A41-90FE-8EB2436F04B6}" type="presParOf" srcId="{140E720C-B4EF-B946-B14A-38E9F5D2421F}" destId="{145891D5-DB98-A048-ABFA-3829CC23B20E}" srcOrd="0" destOrd="0" presId="urn:microsoft.com/office/officeart/2005/8/layout/orgChart1"/>
    <dgm:cxn modelId="{F9007EAA-CBA6-A844-8242-A4A2F79F3E33}" type="presParOf" srcId="{145891D5-DB98-A048-ABFA-3829CC23B20E}" destId="{3B33B8E9-83C9-4D40-A2FE-EF48945290EB}" srcOrd="0" destOrd="0" presId="urn:microsoft.com/office/officeart/2005/8/layout/orgChart1"/>
    <dgm:cxn modelId="{2C8B9F6C-19F6-2F4C-9E08-E1E95AA0B521}" type="presParOf" srcId="{145891D5-DB98-A048-ABFA-3829CC23B20E}" destId="{31853CD4-FBCD-2742-B531-F3F5C9B52060}" srcOrd="1" destOrd="0" presId="urn:microsoft.com/office/officeart/2005/8/layout/orgChart1"/>
    <dgm:cxn modelId="{D8039EE3-4B35-5E42-BD6E-A9873B2FD123}" type="presParOf" srcId="{140E720C-B4EF-B946-B14A-38E9F5D2421F}" destId="{AA95AF0D-10E3-B846-987C-F641F6703B96}" srcOrd="1" destOrd="0" presId="urn:microsoft.com/office/officeart/2005/8/layout/orgChart1"/>
    <dgm:cxn modelId="{BDD3448B-ED0D-C746-AF6A-EA1AD43DDD17}" type="presParOf" srcId="{140E720C-B4EF-B946-B14A-38E9F5D2421F}" destId="{C437BD11-41F3-D443-9499-742A484A155E}" srcOrd="2" destOrd="0" presId="urn:microsoft.com/office/officeart/2005/8/layout/orgChart1"/>
    <dgm:cxn modelId="{09EBB25F-0855-DF4A-A806-581261C59597}" type="presParOf" srcId="{042CCF6F-2D87-4D4C-B95D-9EFC2207CD5F}" destId="{138D5EFC-E734-EA41-893F-082E542C22B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AFBB185-B3D0-A14C-8900-504D915FB983}" type="doc">
      <dgm:prSet loTypeId="urn:microsoft.com/office/officeart/2005/8/layout/hierarchy3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6DF91CE-789C-5A4E-8A1A-265BF85D4E12}">
      <dgm:prSet phldrT="[Text]" custT="1"/>
      <dgm:spPr/>
      <dgm:t>
        <a:bodyPr/>
        <a:lstStyle/>
        <a:p>
          <a:endParaRPr lang="en-IN" sz="2800" b="1" i="0" dirty="0">
            <a:solidFill>
              <a:srgbClr val="800000"/>
            </a:solidFill>
            <a:latin typeface="Calibri Bold"/>
            <a:cs typeface="Comic Sans MS"/>
          </a:endParaRPr>
        </a:p>
        <a:p>
          <a:r>
            <a:rPr lang="en-IN" sz="2800" b="1" i="0" u="none" dirty="0">
              <a:solidFill>
                <a:srgbClr val="800000"/>
              </a:solidFill>
              <a:latin typeface="Calibri Bold"/>
              <a:cs typeface="Comic Sans MS"/>
            </a:rPr>
            <a:t>At the Conclusion of the </a:t>
          </a:r>
          <a:br>
            <a:rPr lang="en-IN" sz="2800" b="1" i="0" u="none" dirty="0">
              <a:solidFill>
                <a:srgbClr val="800000"/>
              </a:solidFill>
              <a:latin typeface="Calibri Bold"/>
              <a:cs typeface="Comic Sans MS"/>
            </a:rPr>
          </a:br>
          <a:r>
            <a:rPr lang="en-IN" sz="2800" b="1" i="0" u="none" dirty="0">
              <a:solidFill>
                <a:srgbClr val="800000"/>
              </a:solidFill>
              <a:latin typeface="Calibri Bold"/>
              <a:cs typeface="Comic Sans MS"/>
            </a:rPr>
            <a:t>counselling the couple must </a:t>
          </a:r>
          <a:br>
            <a:rPr lang="en-IN" sz="2800" b="1" i="0" u="none" dirty="0">
              <a:solidFill>
                <a:srgbClr val="800000"/>
              </a:solidFill>
              <a:latin typeface="Calibri Bold"/>
              <a:cs typeface="Comic Sans MS"/>
            </a:rPr>
          </a:br>
          <a:endParaRPr lang="en-US" sz="2800" b="1" i="0" u="none" dirty="0">
            <a:latin typeface="Calibri Bold"/>
            <a:cs typeface="Comic Sans MS"/>
          </a:endParaRPr>
        </a:p>
      </dgm:t>
    </dgm:pt>
    <dgm:pt modelId="{26697106-4F5F-D343-A504-D13369F81D42}" type="parTrans" cxnId="{C83FEBF8-4820-0B4A-AFC8-561600BE1F1D}">
      <dgm:prSet/>
      <dgm:spPr/>
      <dgm:t>
        <a:bodyPr/>
        <a:lstStyle/>
        <a:p>
          <a:endParaRPr lang="en-US"/>
        </a:p>
      </dgm:t>
    </dgm:pt>
    <dgm:pt modelId="{78FDA334-B20F-7C46-8A2C-7287B097315E}" type="sibTrans" cxnId="{C83FEBF8-4820-0B4A-AFC8-561600BE1F1D}">
      <dgm:prSet/>
      <dgm:spPr/>
      <dgm:t>
        <a:bodyPr/>
        <a:lstStyle/>
        <a:p>
          <a:endParaRPr lang="en-US"/>
        </a:p>
      </dgm:t>
    </dgm:pt>
    <dgm:pt modelId="{335A87BC-0073-334E-8224-72B27288E9BE}">
      <dgm:prSet phldrT="[Text]" custT="1"/>
      <dgm:spPr/>
      <dgm:t>
        <a:bodyPr/>
        <a:lstStyle/>
        <a:p>
          <a:r>
            <a:rPr lang="en-IN" sz="2000" b="1" i="0" dirty="0">
              <a:latin typeface="Calibri Bold"/>
              <a:cs typeface="Comic Sans MS"/>
            </a:rPr>
            <a:t>Ensure that they understand the medical advice</a:t>
          </a:r>
          <a:endParaRPr lang="en-US" sz="2000" b="1" i="0" dirty="0">
            <a:latin typeface="Calibri Bold"/>
            <a:cs typeface="Comic Sans MS"/>
          </a:endParaRPr>
        </a:p>
      </dgm:t>
    </dgm:pt>
    <dgm:pt modelId="{55523F19-5E49-C34F-B73B-CBAF9F239AEA}" type="parTrans" cxnId="{6CEBAF60-C0A2-8848-8EF0-CF4B54AF17B9}">
      <dgm:prSet/>
      <dgm:spPr/>
      <dgm:t>
        <a:bodyPr/>
        <a:lstStyle/>
        <a:p>
          <a:endParaRPr lang="en-US"/>
        </a:p>
      </dgm:t>
    </dgm:pt>
    <dgm:pt modelId="{8862EC5F-90EE-6347-A4BB-BBC7DEED9AB7}" type="sibTrans" cxnId="{6CEBAF60-C0A2-8848-8EF0-CF4B54AF17B9}">
      <dgm:prSet/>
      <dgm:spPr/>
      <dgm:t>
        <a:bodyPr/>
        <a:lstStyle/>
        <a:p>
          <a:endParaRPr lang="en-US"/>
        </a:p>
      </dgm:t>
    </dgm:pt>
    <dgm:pt modelId="{0004CBA9-F76B-284C-B936-E4B1C5712F07}">
      <dgm:prSet phldrT="[Text]" custT="1"/>
      <dgm:spPr/>
      <dgm:t>
        <a:bodyPr/>
        <a:lstStyle/>
        <a:p>
          <a:r>
            <a:rPr lang="en-IN" sz="2000" b="1" i="0" dirty="0">
              <a:latin typeface="Calibri Bold"/>
              <a:cs typeface="Comic Sans MS"/>
            </a:rPr>
            <a:t>Understand the psychosocial and ethical implications of tests and treatment</a:t>
          </a:r>
          <a:endParaRPr lang="en-US" sz="2000" b="1" i="0" dirty="0">
            <a:latin typeface="Calibri Bold"/>
            <a:cs typeface="Comic Sans MS"/>
          </a:endParaRPr>
        </a:p>
      </dgm:t>
    </dgm:pt>
    <dgm:pt modelId="{301BAB54-1663-D04D-B5D3-0F3136A4D0CD}" type="parTrans" cxnId="{994AA234-A6AE-7D40-978E-EBF7F4D6BB49}">
      <dgm:prSet/>
      <dgm:spPr/>
      <dgm:t>
        <a:bodyPr/>
        <a:lstStyle/>
        <a:p>
          <a:endParaRPr lang="en-US"/>
        </a:p>
      </dgm:t>
    </dgm:pt>
    <dgm:pt modelId="{57F49243-12CD-D447-A52B-BFD05BB5A355}" type="sibTrans" cxnId="{994AA234-A6AE-7D40-978E-EBF7F4D6BB49}">
      <dgm:prSet/>
      <dgm:spPr/>
      <dgm:t>
        <a:bodyPr/>
        <a:lstStyle/>
        <a:p>
          <a:endParaRPr lang="en-US"/>
        </a:p>
      </dgm:t>
    </dgm:pt>
    <dgm:pt modelId="{6794F5B5-9E9A-8E4F-8DA4-8CF8CE2456AE}">
      <dgm:prSet phldrT="[Text]" custT="1"/>
      <dgm:spPr/>
      <dgm:t>
        <a:bodyPr/>
        <a:lstStyle/>
        <a:p>
          <a:r>
            <a:rPr lang="en-IN" sz="2000" b="1" i="0" dirty="0">
              <a:latin typeface="Calibri Bold"/>
              <a:cs typeface="Comic Sans MS"/>
            </a:rPr>
            <a:t>Understand their rights and responsibilities and any legal considerations</a:t>
          </a:r>
          <a:endParaRPr lang="en-US" sz="2000" b="1" i="0" dirty="0">
            <a:latin typeface="Calibri Bold"/>
            <a:cs typeface="Comic Sans MS"/>
          </a:endParaRPr>
        </a:p>
      </dgm:t>
    </dgm:pt>
    <dgm:pt modelId="{17FB1AC3-1360-A64C-BAAF-FEDE0C30FAAD}" type="parTrans" cxnId="{A39BDBB5-456A-654A-9C41-F6E41A6719D8}">
      <dgm:prSet/>
      <dgm:spPr/>
      <dgm:t>
        <a:bodyPr/>
        <a:lstStyle/>
        <a:p>
          <a:endParaRPr lang="en-US"/>
        </a:p>
      </dgm:t>
    </dgm:pt>
    <dgm:pt modelId="{563E6AAD-5FC6-FD40-B5D2-FF7406F6ECC6}" type="sibTrans" cxnId="{A39BDBB5-456A-654A-9C41-F6E41A6719D8}">
      <dgm:prSet/>
      <dgm:spPr/>
      <dgm:t>
        <a:bodyPr/>
        <a:lstStyle/>
        <a:p>
          <a:endParaRPr lang="en-US"/>
        </a:p>
      </dgm:t>
    </dgm:pt>
    <dgm:pt modelId="{AAFE5CAD-E6DA-1C4A-8FB9-0271DDEAC4DE}">
      <dgm:prSet phldrT="[Text]" custT="1"/>
      <dgm:spPr/>
      <dgm:t>
        <a:bodyPr/>
        <a:lstStyle/>
        <a:p>
          <a:r>
            <a:rPr lang="en-IN" sz="2000" b="1" i="0" dirty="0">
              <a:latin typeface="Calibri Bold"/>
              <a:cs typeface="Comic Sans MS"/>
            </a:rPr>
            <a:t>Consider and explore any issues that may impact treatment</a:t>
          </a:r>
          <a:endParaRPr lang="en-US" sz="2000" b="1" i="0" dirty="0">
            <a:latin typeface="Calibri Bold"/>
            <a:cs typeface="Comic Sans MS"/>
          </a:endParaRPr>
        </a:p>
      </dgm:t>
    </dgm:pt>
    <dgm:pt modelId="{1982DC01-0EE0-9A44-9E57-FD059065615C}" type="parTrans" cxnId="{3D473599-4B37-7B47-8AFB-A520DE5BB955}">
      <dgm:prSet/>
      <dgm:spPr/>
      <dgm:t>
        <a:bodyPr/>
        <a:lstStyle/>
        <a:p>
          <a:endParaRPr lang="en-US"/>
        </a:p>
      </dgm:t>
    </dgm:pt>
    <dgm:pt modelId="{7CFCD734-7AE2-1C40-8B1B-01CC0CDD5950}" type="sibTrans" cxnId="{3D473599-4B37-7B47-8AFB-A520DE5BB955}">
      <dgm:prSet/>
      <dgm:spPr/>
      <dgm:t>
        <a:bodyPr/>
        <a:lstStyle/>
        <a:p>
          <a:endParaRPr lang="en-US"/>
        </a:p>
      </dgm:t>
    </dgm:pt>
    <dgm:pt modelId="{FD3726DE-1B74-3A4B-8C3D-6F47226598A0}">
      <dgm:prSet phldrT="[Text]" custT="1"/>
      <dgm:spPr/>
      <dgm:t>
        <a:bodyPr/>
        <a:lstStyle/>
        <a:p>
          <a:r>
            <a:rPr lang="en-IN" sz="2000" b="1" i="0" dirty="0">
              <a:latin typeface="Calibri Bold"/>
              <a:cs typeface="Comic Sans MS"/>
            </a:rPr>
            <a:t>Clarify any information they are unsure about</a:t>
          </a:r>
          <a:endParaRPr lang="en-US" sz="2000" b="1" i="0" dirty="0">
            <a:latin typeface="Calibri Bold"/>
            <a:cs typeface="Comic Sans MS"/>
          </a:endParaRPr>
        </a:p>
      </dgm:t>
    </dgm:pt>
    <dgm:pt modelId="{2C0E894A-D05C-6F4F-AB39-55575543927B}" type="parTrans" cxnId="{5245D225-B15B-274A-9E25-32C3A423FBA2}">
      <dgm:prSet/>
      <dgm:spPr/>
      <dgm:t>
        <a:bodyPr/>
        <a:lstStyle/>
        <a:p>
          <a:endParaRPr lang="en-US"/>
        </a:p>
      </dgm:t>
    </dgm:pt>
    <dgm:pt modelId="{E79373A7-2B5E-1148-9ABC-453159B7AD7C}" type="sibTrans" cxnId="{5245D225-B15B-274A-9E25-32C3A423FBA2}">
      <dgm:prSet/>
      <dgm:spPr/>
      <dgm:t>
        <a:bodyPr/>
        <a:lstStyle/>
        <a:p>
          <a:endParaRPr lang="en-US"/>
        </a:p>
      </dgm:t>
    </dgm:pt>
    <dgm:pt modelId="{1BB82AE5-3DBA-0E47-930D-25254F422F6C}">
      <dgm:prSet phldrT="[Text]" custT="1"/>
      <dgm:spPr/>
      <dgm:t>
        <a:bodyPr/>
        <a:lstStyle/>
        <a:p>
          <a:r>
            <a:rPr lang="en-IN" sz="2000" b="1" i="0" dirty="0">
              <a:latin typeface="Calibri Bold"/>
              <a:cs typeface="Comic Sans MS"/>
            </a:rPr>
            <a:t>Explore areas of potential stress, and strategize ways for managing these</a:t>
          </a:r>
          <a:endParaRPr lang="en-US" sz="2000" b="1" i="0" dirty="0">
            <a:latin typeface="Calibri Bold"/>
            <a:cs typeface="Comic Sans MS"/>
          </a:endParaRPr>
        </a:p>
      </dgm:t>
    </dgm:pt>
    <dgm:pt modelId="{84B38D10-7C62-8C4A-972E-9F84A8AF5B6D}" type="parTrans" cxnId="{AAE96899-A11D-8046-A87D-F2A5BE329538}">
      <dgm:prSet/>
      <dgm:spPr/>
      <dgm:t>
        <a:bodyPr/>
        <a:lstStyle/>
        <a:p>
          <a:endParaRPr lang="en-US"/>
        </a:p>
      </dgm:t>
    </dgm:pt>
    <dgm:pt modelId="{0A601B92-2776-D04B-B191-F7D59E393EC9}" type="sibTrans" cxnId="{AAE96899-A11D-8046-A87D-F2A5BE329538}">
      <dgm:prSet/>
      <dgm:spPr/>
      <dgm:t>
        <a:bodyPr/>
        <a:lstStyle/>
        <a:p>
          <a:endParaRPr lang="en-US"/>
        </a:p>
      </dgm:t>
    </dgm:pt>
    <dgm:pt modelId="{7544E127-0F0B-FE4A-93D2-604BC95DD13D}" type="pres">
      <dgm:prSet presAssocID="{9AFBB185-B3D0-A14C-8900-504D915FB98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C6A02CB-0074-1E4E-BEEB-6E98AEA650D4}" type="pres">
      <dgm:prSet presAssocID="{86DF91CE-789C-5A4E-8A1A-265BF85D4E12}" presName="root" presStyleCnt="0"/>
      <dgm:spPr/>
    </dgm:pt>
    <dgm:pt modelId="{6FAF72D6-F856-8940-9920-9D7B46F4FE7B}" type="pres">
      <dgm:prSet presAssocID="{86DF91CE-789C-5A4E-8A1A-265BF85D4E12}" presName="rootComposite" presStyleCnt="0"/>
      <dgm:spPr/>
    </dgm:pt>
    <dgm:pt modelId="{86807771-7091-1A4E-8C42-B4102DBD3727}" type="pres">
      <dgm:prSet presAssocID="{86DF91CE-789C-5A4E-8A1A-265BF85D4E12}" presName="rootText" presStyleLbl="node1" presStyleIdx="0" presStyleCnt="1" custScaleX="296958" custScaleY="95648" custLinFactNeighborX="-67431" custLinFactNeighborY="-59"/>
      <dgm:spPr/>
    </dgm:pt>
    <dgm:pt modelId="{E7138583-2013-DC40-B725-AB1D2BA9E5B3}" type="pres">
      <dgm:prSet presAssocID="{86DF91CE-789C-5A4E-8A1A-265BF85D4E12}" presName="rootConnector" presStyleLbl="node1" presStyleIdx="0" presStyleCnt="1"/>
      <dgm:spPr/>
    </dgm:pt>
    <dgm:pt modelId="{DA9CD812-EFDB-1C49-87EE-2C09BCDEF2B8}" type="pres">
      <dgm:prSet presAssocID="{86DF91CE-789C-5A4E-8A1A-265BF85D4E12}" presName="childShape" presStyleCnt="0"/>
      <dgm:spPr/>
    </dgm:pt>
    <dgm:pt modelId="{7D850B0B-65F3-0940-84A2-97D8836114DA}" type="pres">
      <dgm:prSet presAssocID="{55523F19-5E49-C34F-B73B-CBAF9F239AEA}" presName="Name13" presStyleLbl="parChTrans1D2" presStyleIdx="0" presStyleCnt="6"/>
      <dgm:spPr/>
    </dgm:pt>
    <dgm:pt modelId="{51F79138-2CEE-D649-A0C1-764954D47F11}" type="pres">
      <dgm:prSet presAssocID="{335A87BC-0073-334E-8224-72B27288E9BE}" presName="childText" presStyleLbl="bgAcc1" presStyleIdx="0" presStyleCnt="6" custScaleX="493321" custScaleY="64856">
        <dgm:presLayoutVars>
          <dgm:bulletEnabled val="1"/>
        </dgm:presLayoutVars>
      </dgm:prSet>
      <dgm:spPr/>
    </dgm:pt>
    <dgm:pt modelId="{B2A5491D-044C-0242-BA5E-7143FF7F7E84}" type="pres">
      <dgm:prSet presAssocID="{301BAB54-1663-D04D-B5D3-0F3136A4D0CD}" presName="Name13" presStyleLbl="parChTrans1D2" presStyleIdx="1" presStyleCnt="6"/>
      <dgm:spPr/>
    </dgm:pt>
    <dgm:pt modelId="{40740E78-F7D0-DC4A-BF4C-EB62BE0632FA}" type="pres">
      <dgm:prSet presAssocID="{0004CBA9-F76B-284C-B936-E4B1C5712F07}" presName="childText" presStyleLbl="bgAcc1" presStyleIdx="1" presStyleCnt="6" custScaleX="493321" custScaleY="64856">
        <dgm:presLayoutVars>
          <dgm:bulletEnabled val="1"/>
        </dgm:presLayoutVars>
      </dgm:prSet>
      <dgm:spPr/>
    </dgm:pt>
    <dgm:pt modelId="{CE3CA7B0-BFA6-1146-84CF-3C685B814245}" type="pres">
      <dgm:prSet presAssocID="{17FB1AC3-1360-A64C-BAAF-FEDE0C30FAAD}" presName="Name13" presStyleLbl="parChTrans1D2" presStyleIdx="2" presStyleCnt="6"/>
      <dgm:spPr/>
    </dgm:pt>
    <dgm:pt modelId="{9A455CAF-2122-9140-9A12-7CBDE093ABF9}" type="pres">
      <dgm:prSet presAssocID="{6794F5B5-9E9A-8E4F-8DA4-8CF8CE2456AE}" presName="childText" presStyleLbl="bgAcc1" presStyleIdx="2" presStyleCnt="6" custScaleX="493321" custScaleY="64856">
        <dgm:presLayoutVars>
          <dgm:bulletEnabled val="1"/>
        </dgm:presLayoutVars>
      </dgm:prSet>
      <dgm:spPr/>
    </dgm:pt>
    <dgm:pt modelId="{67A290D7-1A94-9341-B7EB-29B8B4595362}" type="pres">
      <dgm:prSet presAssocID="{1982DC01-0EE0-9A44-9E57-FD059065615C}" presName="Name13" presStyleLbl="parChTrans1D2" presStyleIdx="3" presStyleCnt="6"/>
      <dgm:spPr/>
    </dgm:pt>
    <dgm:pt modelId="{5940B422-5A29-454A-8579-E567A8183A7C}" type="pres">
      <dgm:prSet presAssocID="{AAFE5CAD-E6DA-1C4A-8FB9-0271DDEAC4DE}" presName="childText" presStyleLbl="bgAcc1" presStyleIdx="3" presStyleCnt="6" custScaleX="493321" custScaleY="64856">
        <dgm:presLayoutVars>
          <dgm:bulletEnabled val="1"/>
        </dgm:presLayoutVars>
      </dgm:prSet>
      <dgm:spPr/>
    </dgm:pt>
    <dgm:pt modelId="{A2C9FDFC-AA19-B445-9D67-87FCE69537CC}" type="pres">
      <dgm:prSet presAssocID="{2C0E894A-D05C-6F4F-AB39-55575543927B}" presName="Name13" presStyleLbl="parChTrans1D2" presStyleIdx="4" presStyleCnt="6"/>
      <dgm:spPr/>
    </dgm:pt>
    <dgm:pt modelId="{A9073FEB-76C0-5D4C-86E4-FB5B74101838}" type="pres">
      <dgm:prSet presAssocID="{FD3726DE-1B74-3A4B-8C3D-6F47226598A0}" presName="childText" presStyleLbl="bgAcc1" presStyleIdx="4" presStyleCnt="6" custScaleX="493321" custScaleY="64856">
        <dgm:presLayoutVars>
          <dgm:bulletEnabled val="1"/>
        </dgm:presLayoutVars>
      </dgm:prSet>
      <dgm:spPr/>
    </dgm:pt>
    <dgm:pt modelId="{BB77BCD9-6D6D-A242-9E65-5403F9624E3B}" type="pres">
      <dgm:prSet presAssocID="{84B38D10-7C62-8C4A-972E-9F84A8AF5B6D}" presName="Name13" presStyleLbl="parChTrans1D2" presStyleIdx="5" presStyleCnt="6"/>
      <dgm:spPr/>
    </dgm:pt>
    <dgm:pt modelId="{90A85C8A-FB7C-3A4B-ACB0-2DD20D942982}" type="pres">
      <dgm:prSet presAssocID="{1BB82AE5-3DBA-0E47-930D-25254F422F6C}" presName="childText" presStyleLbl="bgAcc1" presStyleIdx="5" presStyleCnt="6" custScaleX="493321" custScaleY="64856">
        <dgm:presLayoutVars>
          <dgm:bulletEnabled val="1"/>
        </dgm:presLayoutVars>
      </dgm:prSet>
      <dgm:spPr/>
    </dgm:pt>
  </dgm:ptLst>
  <dgm:cxnLst>
    <dgm:cxn modelId="{53C02308-02FC-7A4C-B46E-F306B30FBC67}" type="presOf" srcId="{1982DC01-0EE0-9A44-9E57-FD059065615C}" destId="{67A290D7-1A94-9341-B7EB-29B8B4595362}" srcOrd="0" destOrd="0" presId="urn:microsoft.com/office/officeart/2005/8/layout/hierarchy3"/>
    <dgm:cxn modelId="{941B4F10-AA86-BE44-8262-C1D4B956CAA1}" type="presOf" srcId="{335A87BC-0073-334E-8224-72B27288E9BE}" destId="{51F79138-2CEE-D649-A0C1-764954D47F11}" srcOrd="0" destOrd="0" presId="urn:microsoft.com/office/officeart/2005/8/layout/hierarchy3"/>
    <dgm:cxn modelId="{75FE8815-1061-1A44-8054-DEA20C3A285E}" type="presOf" srcId="{0004CBA9-F76B-284C-B936-E4B1C5712F07}" destId="{40740E78-F7D0-DC4A-BF4C-EB62BE0632FA}" srcOrd="0" destOrd="0" presId="urn:microsoft.com/office/officeart/2005/8/layout/hierarchy3"/>
    <dgm:cxn modelId="{5245D225-B15B-274A-9E25-32C3A423FBA2}" srcId="{86DF91CE-789C-5A4E-8A1A-265BF85D4E12}" destId="{FD3726DE-1B74-3A4B-8C3D-6F47226598A0}" srcOrd="4" destOrd="0" parTransId="{2C0E894A-D05C-6F4F-AB39-55575543927B}" sibTransId="{E79373A7-2B5E-1148-9ABC-453159B7AD7C}"/>
    <dgm:cxn modelId="{5DABD533-EE88-3842-80B9-DF33E9FF96EB}" type="presOf" srcId="{84B38D10-7C62-8C4A-972E-9F84A8AF5B6D}" destId="{BB77BCD9-6D6D-A242-9E65-5403F9624E3B}" srcOrd="0" destOrd="0" presId="urn:microsoft.com/office/officeart/2005/8/layout/hierarchy3"/>
    <dgm:cxn modelId="{994AA234-A6AE-7D40-978E-EBF7F4D6BB49}" srcId="{86DF91CE-789C-5A4E-8A1A-265BF85D4E12}" destId="{0004CBA9-F76B-284C-B936-E4B1C5712F07}" srcOrd="1" destOrd="0" parTransId="{301BAB54-1663-D04D-B5D3-0F3136A4D0CD}" sibTransId="{57F49243-12CD-D447-A52B-BFD05BB5A355}"/>
    <dgm:cxn modelId="{90D4FC3C-C6D6-0240-8CF7-1AAE6EA14DBE}" type="presOf" srcId="{9AFBB185-B3D0-A14C-8900-504D915FB983}" destId="{7544E127-0F0B-FE4A-93D2-604BC95DD13D}" srcOrd="0" destOrd="0" presId="urn:microsoft.com/office/officeart/2005/8/layout/hierarchy3"/>
    <dgm:cxn modelId="{625C2C58-673B-6C49-B238-914D7F040134}" type="presOf" srcId="{1BB82AE5-3DBA-0E47-930D-25254F422F6C}" destId="{90A85C8A-FB7C-3A4B-ACB0-2DD20D942982}" srcOrd="0" destOrd="0" presId="urn:microsoft.com/office/officeart/2005/8/layout/hierarchy3"/>
    <dgm:cxn modelId="{6CEBAF60-C0A2-8848-8EF0-CF4B54AF17B9}" srcId="{86DF91CE-789C-5A4E-8A1A-265BF85D4E12}" destId="{335A87BC-0073-334E-8224-72B27288E9BE}" srcOrd="0" destOrd="0" parTransId="{55523F19-5E49-C34F-B73B-CBAF9F239AEA}" sibTransId="{8862EC5F-90EE-6347-A4BB-BBC7DEED9AB7}"/>
    <dgm:cxn modelId="{FDED5177-BDD7-C042-AEB7-62ADCE7133B9}" type="presOf" srcId="{6794F5B5-9E9A-8E4F-8DA4-8CF8CE2456AE}" destId="{9A455CAF-2122-9140-9A12-7CBDE093ABF9}" srcOrd="0" destOrd="0" presId="urn:microsoft.com/office/officeart/2005/8/layout/hierarchy3"/>
    <dgm:cxn modelId="{3D473599-4B37-7B47-8AFB-A520DE5BB955}" srcId="{86DF91CE-789C-5A4E-8A1A-265BF85D4E12}" destId="{AAFE5CAD-E6DA-1C4A-8FB9-0271DDEAC4DE}" srcOrd="3" destOrd="0" parTransId="{1982DC01-0EE0-9A44-9E57-FD059065615C}" sibTransId="{7CFCD734-7AE2-1C40-8B1B-01CC0CDD5950}"/>
    <dgm:cxn modelId="{AAE96899-A11D-8046-A87D-F2A5BE329538}" srcId="{86DF91CE-789C-5A4E-8A1A-265BF85D4E12}" destId="{1BB82AE5-3DBA-0E47-930D-25254F422F6C}" srcOrd="5" destOrd="0" parTransId="{84B38D10-7C62-8C4A-972E-9F84A8AF5B6D}" sibTransId="{0A601B92-2776-D04B-B191-F7D59E393EC9}"/>
    <dgm:cxn modelId="{3CABDA99-1AC8-E342-AE25-4A8D66FDF903}" type="presOf" srcId="{301BAB54-1663-D04D-B5D3-0F3136A4D0CD}" destId="{B2A5491D-044C-0242-BA5E-7143FF7F7E84}" srcOrd="0" destOrd="0" presId="urn:microsoft.com/office/officeart/2005/8/layout/hierarchy3"/>
    <dgm:cxn modelId="{5837AA9A-C4AD-D44F-AEBC-47BCAD8588A0}" type="presOf" srcId="{86DF91CE-789C-5A4E-8A1A-265BF85D4E12}" destId="{86807771-7091-1A4E-8C42-B4102DBD3727}" srcOrd="0" destOrd="0" presId="urn:microsoft.com/office/officeart/2005/8/layout/hierarchy3"/>
    <dgm:cxn modelId="{64ADBEB3-4C07-DD4A-B756-66FB21B32B80}" type="presOf" srcId="{17FB1AC3-1360-A64C-BAAF-FEDE0C30FAAD}" destId="{CE3CA7B0-BFA6-1146-84CF-3C685B814245}" srcOrd="0" destOrd="0" presId="urn:microsoft.com/office/officeart/2005/8/layout/hierarchy3"/>
    <dgm:cxn modelId="{1FCD23B4-3293-6541-B3B1-1B89E4D7A277}" type="presOf" srcId="{86DF91CE-789C-5A4E-8A1A-265BF85D4E12}" destId="{E7138583-2013-DC40-B725-AB1D2BA9E5B3}" srcOrd="1" destOrd="0" presId="urn:microsoft.com/office/officeart/2005/8/layout/hierarchy3"/>
    <dgm:cxn modelId="{A39BDBB5-456A-654A-9C41-F6E41A6719D8}" srcId="{86DF91CE-789C-5A4E-8A1A-265BF85D4E12}" destId="{6794F5B5-9E9A-8E4F-8DA4-8CF8CE2456AE}" srcOrd="2" destOrd="0" parTransId="{17FB1AC3-1360-A64C-BAAF-FEDE0C30FAAD}" sibTransId="{563E6AAD-5FC6-FD40-B5D2-FF7406F6ECC6}"/>
    <dgm:cxn modelId="{4924EAC1-B3FE-6141-B06E-BB54D0773D72}" type="presOf" srcId="{2C0E894A-D05C-6F4F-AB39-55575543927B}" destId="{A2C9FDFC-AA19-B445-9D67-87FCE69537CC}" srcOrd="0" destOrd="0" presId="urn:microsoft.com/office/officeart/2005/8/layout/hierarchy3"/>
    <dgm:cxn modelId="{CC8542CC-A710-A142-9AD2-44E8AD3E4526}" type="presOf" srcId="{AAFE5CAD-E6DA-1C4A-8FB9-0271DDEAC4DE}" destId="{5940B422-5A29-454A-8579-E567A8183A7C}" srcOrd="0" destOrd="0" presId="urn:microsoft.com/office/officeart/2005/8/layout/hierarchy3"/>
    <dgm:cxn modelId="{072B66D2-761A-0C4E-8FE8-E0D0D3B4791B}" type="presOf" srcId="{FD3726DE-1B74-3A4B-8C3D-6F47226598A0}" destId="{A9073FEB-76C0-5D4C-86E4-FB5B74101838}" srcOrd="0" destOrd="0" presId="urn:microsoft.com/office/officeart/2005/8/layout/hierarchy3"/>
    <dgm:cxn modelId="{033E0DE8-E3B3-2043-9C83-7B132DDC23C6}" type="presOf" srcId="{55523F19-5E49-C34F-B73B-CBAF9F239AEA}" destId="{7D850B0B-65F3-0940-84A2-97D8836114DA}" srcOrd="0" destOrd="0" presId="urn:microsoft.com/office/officeart/2005/8/layout/hierarchy3"/>
    <dgm:cxn modelId="{C83FEBF8-4820-0B4A-AFC8-561600BE1F1D}" srcId="{9AFBB185-B3D0-A14C-8900-504D915FB983}" destId="{86DF91CE-789C-5A4E-8A1A-265BF85D4E12}" srcOrd="0" destOrd="0" parTransId="{26697106-4F5F-D343-A504-D13369F81D42}" sibTransId="{78FDA334-B20F-7C46-8A2C-7287B097315E}"/>
    <dgm:cxn modelId="{B51A636A-4AF9-654C-861A-B542831DB00F}" type="presParOf" srcId="{7544E127-0F0B-FE4A-93D2-604BC95DD13D}" destId="{6C6A02CB-0074-1E4E-BEEB-6E98AEA650D4}" srcOrd="0" destOrd="0" presId="urn:microsoft.com/office/officeart/2005/8/layout/hierarchy3"/>
    <dgm:cxn modelId="{AD74B3C9-A73D-704E-94B4-59CE02036851}" type="presParOf" srcId="{6C6A02CB-0074-1E4E-BEEB-6E98AEA650D4}" destId="{6FAF72D6-F856-8940-9920-9D7B46F4FE7B}" srcOrd="0" destOrd="0" presId="urn:microsoft.com/office/officeart/2005/8/layout/hierarchy3"/>
    <dgm:cxn modelId="{2E0A7670-184A-884C-BBDA-BE36439B27CC}" type="presParOf" srcId="{6FAF72D6-F856-8940-9920-9D7B46F4FE7B}" destId="{86807771-7091-1A4E-8C42-B4102DBD3727}" srcOrd="0" destOrd="0" presId="urn:microsoft.com/office/officeart/2005/8/layout/hierarchy3"/>
    <dgm:cxn modelId="{BF013C73-818A-7440-90C5-67047C6A1B48}" type="presParOf" srcId="{6FAF72D6-F856-8940-9920-9D7B46F4FE7B}" destId="{E7138583-2013-DC40-B725-AB1D2BA9E5B3}" srcOrd="1" destOrd="0" presId="urn:microsoft.com/office/officeart/2005/8/layout/hierarchy3"/>
    <dgm:cxn modelId="{40C8B15E-F2F2-DE4E-8592-011229A77DE3}" type="presParOf" srcId="{6C6A02CB-0074-1E4E-BEEB-6E98AEA650D4}" destId="{DA9CD812-EFDB-1C49-87EE-2C09BCDEF2B8}" srcOrd="1" destOrd="0" presId="urn:microsoft.com/office/officeart/2005/8/layout/hierarchy3"/>
    <dgm:cxn modelId="{6EE3FC58-3A0C-6E42-B45D-84CFE4C28E21}" type="presParOf" srcId="{DA9CD812-EFDB-1C49-87EE-2C09BCDEF2B8}" destId="{7D850B0B-65F3-0940-84A2-97D8836114DA}" srcOrd="0" destOrd="0" presId="urn:microsoft.com/office/officeart/2005/8/layout/hierarchy3"/>
    <dgm:cxn modelId="{66CA7C52-3EA9-E941-AE5E-BBE4D4AAECAF}" type="presParOf" srcId="{DA9CD812-EFDB-1C49-87EE-2C09BCDEF2B8}" destId="{51F79138-2CEE-D649-A0C1-764954D47F11}" srcOrd="1" destOrd="0" presId="urn:microsoft.com/office/officeart/2005/8/layout/hierarchy3"/>
    <dgm:cxn modelId="{FB3D7DDE-6311-584A-950F-A3C3CC53B037}" type="presParOf" srcId="{DA9CD812-EFDB-1C49-87EE-2C09BCDEF2B8}" destId="{B2A5491D-044C-0242-BA5E-7143FF7F7E84}" srcOrd="2" destOrd="0" presId="urn:microsoft.com/office/officeart/2005/8/layout/hierarchy3"/>
    <dgm:cxn modelId="{F6945071-D589-964D-BFFE-51B9DD3FE8D0}" type="presParOf" srcId="{DA9CD812-EFDB-1C49-87EE-2C09BCDEF2B8}" destId="{40740E78-F7D0-DC4A-BF4C-EB62BE0632FA}" srcOrd="3" destOrd="0" presId="urn:microsoft.com/office/officeart/2005/8/layout/hierarchy3"/>
    <dgm:cxn modelId="{E1EF4558-6DFD-F745-B538-D97C8B34F369}" type="presParOf" srcId="{DA9CD812-EFDB-1C49-87EE-2C09BCDEF2B8}" destId="{CE3CA7B0-BFA6-1146-84CF-3C685B814245}" srcOrd="4" destOrd="0" presId="urn:microsoft.com/office/officeart/2005/8/layout/hierarchy3"/>
    <dgm:cxn modelId="{AB6462AF-1FA0-7E4C-8090-DE6F275DC847}" type="presParOf" srcId="{DA9CD812-EFDB-1C49-87EE-2C09BCDEF2B8}" destId="{9A455CAF-2122-9140-9A12-7CBDE093ABF9}" srcOrd="5" destOrd="0" presId="urn:microsoft.com/office/officeart/2005/8/layout/hierarchy3"/>
    <dgm:cxn modelId="{22E465A3-E2FF-0A44-A4B8-CE29C75C83B4}" type="presParOf" srcId="{DA9CD812-EFDB-1C49-87EE-2C09BCDEF2B8}" destId="{67A290D7-1A94-9341-B7EB-29B8B4595362}" srcOrd="6" destOrd="0" presId="urn:microsoft.com/office/officeart/2005/8/layout/hierarchy3"/>
    <dgm:cxn modelId="{644FDDF9-46A5-5947-B947-EF3414AFF8F7}" type="presParOf" srcId="{DA9CD812-EFDB-1C49-87EE-2C09BCDEF2B8}" destId="{5940B422-5A29-454A-8579-E567A8183A7C}" srcOrd="7" destOrd="0" presId="urn:microsoft.com/office/officeart/2005/8/layout/hierarchy3"/>
    <dgm:cxn modelId="{4E53FD9A-9940-4C40-92FC-C4D3E427DE84}" type="presParOf" srcId="{DA9CD812-EFDB-1C49-87EE-2C09BCDEF2B8}" destId="{A2C9FDFC-AA19-B445-9D67-87FCE69537CC}" srcOrd="8" destOrd="0" presId="urn:microsoft.com/office/officeart/2005/8/layout/hierarchy3"/>
    <dgm:cxn modelId="{BC00E555-12CE-CF4B-B97C-53223BE8DA2A}" type="presParOf" srcId="{DA9CD812-EFDB-1C49-87EE-2C09BCDEF2B8}" destId="{A9073FEB-76C0-5D4C-86E4-FB5B74101838}" srcOrd="9" destOrd="0" presId="urn:microsoft.com/office/officeart/2005/8/layout/hierarchy3"/>
    <dgm:cxn modelId="{63B76B62-575A-8E46-B7B7-2B44D2786034}" type="presParOf" srcId="{DA9CD812-EFDB-1C49-87EE-2C09BCDEF2B8}" destId="{BB77BCD9-6D6D-A242-9E65-5403F9624E3B}" srcOrd="10" destOrd="0" presId="urn:microsoft.com/office/officeart/2005/8/layout/hierarchy3"/>
    <dgm:cxn modelId="{CB89B7E4-605F-724A-813B-4121CEDB849C}" type="presParOf" srcId="{DA9CD812-EFDB-1C49-87EE-2C09BCDEF2B8}" destId="{90A85C8A-FB7C-3A4B-ACB0-2DD20D942982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BD41D9F-341D-D04A-9688-5686E0237AAB}" type="doc">
      <dgm:prSet loTypeId="urn:microsoft.com/office/officeart/2005/8/layout/process4" loCatId="list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166A142-6450-554D-B219-1904EE8F9D7C}">
      <dgm:prSet custT="1"/>
      <dgm:spPr/>
      <dgm:t>
        <a:bodyPr/>
        <a:lstStyle/>
        <a:p>
          <a:r>
            <a:rPr lang="en-US" sz="2400" b="1" i="0" dirty="0">
              <a:latin typeface="Calibri Bold"/>
              <a:cs typeface="Comic Sans MS"/>
            </a:rPr>
            <a:t>ART exposes patients and professionals to delicate psychosocial issues and situations </a:t>
          </a:r>
          <a:endParaRPr lang="en-IN" sz="2400" b="1" i="0" dirty="0">
            <a:latin typeface="Calibri Bold"/>
            <a:cs typeface="Comic Sans MS"/>
          </a:endParaRPr>
        </a:p>
      </dgm:t>
    </dgm:pt>
    <dgm:pt modelId="{4CEBC94C-4312-9E4A-AE99-708C8786F9B5}" type="parTrans" cxnId="{B180537F-517C-624E-A9C1-D6164706F76F}">
      <dgm:prSet/>
      <dgm:spPr/>
      <dgm:t>
        <a:bodyPr/>
        <a:lstStyle/>
        <a:p>
          <a:endParaRPr lang="en-US"/>
        </a:p>
      </dgm:t>
    </dgm:pt>
    <dgm:pt modelId="{22E8E130-3929-4840-86D5-0BEA465DC5F1}" type="sibTrans" cxnId="{B180537F-517C-624E-A9C1-D6164706F76F}">
      <dgm:prSet/>
      <dgm:spPr/>
      <dgm:t>
        <a:bodyPr/>
        <a:lstStyle/>
        <a:p>
          <a:endParaRPr lang="en-US"/>
        </a:p>
      </dgm:t>
    </dgm:pt>
    <dgm:pt modelId="{422DA6B5-F552-344B-A651-9FD0EEFAA696}">
      <dgm:prSet custT="1"/>
      <dgm:spPr/>
      <dgm:t>
        <a:bodyPr/>
        <a:lstStyle/>
        <a:p>
          <a:r>
            <a:rPr lang="en-US" sz="2400" b="1" i="0" dirty="0">
              <a:latin typeface="Calibri Bold"/>
              <a:cs typeface="Comic Sans MS"/>
            </a:rPr>
            <a:t>Giving basic information concerning individual treatment and the emotional implications helps patients to integrate the process </a:t>
          </a:r>
          <a:endParaRPr lang="en-IN" sz="2400" b="1" i="0" dirty="0">
            <a:latin typeface="Calibri Bold"/>
            <a:cs typeface="Comic Sans MS"/>
          </a:endParaRPr>
        </a:p>
      </dgm:t>
    </dgm:pt>
    <dgm:pt modelId="{5E3EB17D-F0D9-BC45-AD0E-CD69C56B6E1A}" type="parTrans" cxnId="{2A18DDF2-27CA-BE4D-8BA8-A2F12B81CAAD}">
      <dgm:prSet/>
      <dgm:spPr/>
      <dgm:t>
        <a:bodyPr/>
        <a:lstStyle/>
        <a:p>
          <a:endParaRPr lang="en-US"/>
        </a:p>
      </dgm:t>
    </dgm:pt>
    <dgm:pt modelId="{0F42BD44-7C4E-B04F-BB62-F50C24C0008E}" type="sibTrans" cxnId="{2A18DDF2-27CA-BE4D-8BA8-A2F12B81CAAD}">
      <dgm:prSet/>
      <dgm:spPr/>
      <dgm:t>
        <a:bodyPr/>
        <a:lstStyle/>
        <a:p>
          <a:endParaRPr lang="en-US"/>
        </a:p>
      </dgm:t>
    </dgm:pt>
    <dgm:pt modelId="{D54087EE-AE09-ED42-A769-15BCC50B5B80}">
      <dgm:prSet custT="1"/>
      <dgm:spPr/>
      <dgm:t>
        <a:bodyPr/>
        <a:lstStyle/>
        <a:p>
          <a:r>
            <a:rPr lang="en-US" sz="2400" b="1" i="0" dirty="0">
              <a:latin typeface="Calibri Bold"/>
              <a:cs typeface="Comic Sans MS"/>
            </a:rPr>
            <a:t>This enhances quality patient care, personal and team satisfaction </a:t>
          </a:r>
          <a:endParaRPr lang="en-IN" sz="2400" b="1" i="0" dirty="0">
            <a:latin typeface="Calibri Bold"/>
            <a:cs typeface="Comic Sans MS"/>
          </a:endParaRPr>
        </a:p>
      </dgm:t>
    </dgm:pt>
    <dgm:pt modelId="{9177EEBB-1BB4-E145-8B8D-ECB6548B2724}" type="parTrans" cxnId="{7D322305-DB5C-A549-AC63-469667F965CD}">
      <dgm:prSet/>
      <dgm:spPr/>
      <dgm:t>
        <a:bodyPr/>
        <a:lstStyle/>
        <a:p>
          <a:endParaRPr lang="en-US"/>
        </a:p>
      </dgm:t>
    </dgm:pt>
    <dgm:pt modelId="{4D65626D-B192-A542-980A-7EF5BAEDA9EA}" type="sibTrans" cxnId="{7D322305-DB5C-A549-AC63-469667F965CD}">
      <dgm:prSet/>
      <dgm:spPr/>
      <dgm:t>
        <a:bodyPr/>
        <a:lstStyle/>
        <a:p>
          <a:endParaRPr lang="en-US"/>
        </a:p>
      </dgm:t>
    </dgm:pt>
    <dgm:pt modelId="{9B369473-063C-5646-94C4-FEED07BDEAE3}" type="pres">
      <dgm:prSet presAssocID="{6BD41D9F-341D-D04A-9688-5686E0237AAB}" presName="Name0" presStyleCnt="0">
        <dgm:presLayoutVars>
          <dgm:dir/>
          <dgm:animLvl val="lvl"/>
          <dgm:resizeHandles val="exact"/>
        </dgm:presLayoutVars>
      </dgm:prSet>
      <dgm:spPr/>
    </dgm:pt>
    <dgm:pt modelId="{90E06D1F-D19A-BD44-BB7B-7C92DF2AAF59}" type="pres">
      <dgm:prSet presAssocID="{D54087EE-AE09-ED42-A769-15BCC50B5B80}" presName="boxAndChildren" presStyleCnt="0"/>
      <dgm:spPr/>
    </dgm:pt>
    <dgm:pt modelId="{579E851F-AAFF-C34F-AAE8-C8132E57B34A}" type="pres">
      <dgm:prSet presAssocID="{D54087EE-AE09-ED42-A769-15BCC50B5B80}" presName="parentTextBox" presStyleLbl="node1" presStyleIdx="0" presStyleCnt="3"/>
      <dgm:spPr/>
    </dgm:pt>
    <dgm:pt modelId="{022146ED-B689-A14E-B294-053F9649CE6A}" type="pres">
      <dgm:prSet presAssocID="{0F42BD44-7C4E-B04F-BB62-F50C24C0008E}" presName="sp" presStyleCnt="0"/>
      <dgm:spPr/>
    </dgm:pt>
    <dgm:pt modelId="{430848A6-BD91-CD44-ACFD-1A6E9D2169B1}" type="pres">
      <dgm:prSet presAssocID="{422DA6B5-F552-344B-A651-9FD0EEFAA696}" presName="arrowAndChildren" presStyleCnt="0"/>
      <dgm:spPr/>
    </dgm:pt>
    <dgm:pt modelId="{1B4FD070-BD02-7444-BDBC-898303A883AE}" type="pres">
      <dgm:prSet presAssocID="{422DA6B5-F552-344B-A651-9FD0EEFAA696}" presName="parentTextArrow" presStyleLbl="node1" presStyleIdx="1" presStyleCnt="3"/>
      <dgm:spPr/>
    </dgm:pt>
    <dgm:pt modelId="{A1788E44-F921-AE4A-9E8B-1D33443CE61C}" type="pres">
      <dgm:prSet presAssocID="{22E8E130-3929-4840-86D5-0BEA465DC5F1}" presName="sp" presStyleCnt="0"/>
      <dgm:spPr/>
    </dgm:pt>
    <dgm:pt modelId="{E8E08E45-DE34-8C4B-8633-C17EF4E09DC1}" type="pres">
      <dgm:prSet presAssocID="{7166A142-6450-554D-B219-1904EE8F9D7C}" presName="arrowAndChildren" presStyleCnt="0"/>
      <dgm:spPr/>
    </dgm:pt>
    <dgm:pt modelId="{E6A811FD-2F83-DE48-8FA0-7AA9B259A9AD}" type="pres">
      <dgm:prSet presAssocID="{7166A142-6450-554D-B219-1904EE8F9D7C}" presName="parentTextArrow" presStyleLbl="node1" presStyleIdx="2" presStyleCnt="3"/>
      <dgm:spPr/>
    </dgm:pt>
  </dgm:ptLst>
  <dgm:cxnLst>
    <dgm:cxn modelId="{7D322305-DB5C-A549-AC63-469667F965CD}" srcId="{6BD41D9F-341D-D04A-9688-5686E0237AAB}" destId="{D54087EE-AE09-ED42-A769-15BCC50B5B80}" srcOrd="2" destOrd="0" parTransId="{9177EEBB-1BB4-E145-8B8D-ECB6548B2724}" sibTransId="{4D65626D-B192-A542-980A-7EF5BAEDA9EA}"/>
    <dgm:cxn modelId="{20546849-8C4F-4F41-A7A5-52E311656A84}" type="presOf" srcId="{D54087EE-AE09-ED42-A769-15BCC50B5B80}" destId="{579E851F-AAFF-C34F-AAE8-C8132E57B34A}" srcOrd="0" destOrd="0" presId="urn:microsoft.com/office/officeart/2005/8/layout/process4"/>
    <dgm:cxn modelId="{52A41B7F-49B9-1849-9DF2-1884E37C86EE}" type="presOf" srcId="{6BD41D9F-341D-D04A-9688-5686E0237AAB}" destId="{9B369473-063C-5646-94C4-FEED07BDEAE3}" srcOrd="0" destOrd="0" presId="urn:microsoft.com/office/officeart/2005/8/layout/process4"/>
    <dgm:cxn modelId="{B180537F-517C-624E-A9C1-D6164706F76F}" srcId="{6BD41D9F-341D-D04A-9688-5686E0237AAB}" destId="{7166A142-6450-554D-B219-1904EE8F9D7C}" srcOrd="0" destOrd="0" parTransId="{4CEBC94C-4312-9E4A-AE99-708C8786F9B5}" sibTransId="{22E8E130-3929-4840-86D5-0BEA465DC5F1}"/>
    <dgm:cxn modelId="{DBBFAED5-198E-064E-8C4C-9F9AD42E38D2}" type="presOf" srcId="{422DA6B5-F552-344B-A651-9FD0EEFAA696}" destId="{1B4FD070-BD02-7444-BDBC-898303A883AE}" srcOrd="0" destOrd="0" presId="urn:microsoft.com/office/officeart/2005/8/layout/process4"/>
    <dgm:cxn modelId="{6D9497E0-3EF3-8E41-9108-866820279A01}" type="presOf" srcId="{7166A142-6450-554D-B219-1904EE8F9D7C}" destId="{E6A811FD-2F83-DE48-8FA0-7AA9B259A9AD}" srcOrd="0" destOrd="0" presId="urn:microsoft.com/office/officeart/2005/8/layout/process4"/>
    <dgm:cxn modelId="{2A18DDF2-27CA-BE4D-8BA8-A2F12B81CAAD}" srcId="{6BD41D9F-341D-D04A-9688-5686E0237AAB}" destId="{422DA6B5-F552-344B-A651-9FD0EEFAA696}" srcOrd="1" destOrd="0" parTransId="{5E3EB17D-F0D9-BC45-AD0E-CD69C56B6E1A}" sibTransId="{0F42BD44-7C4E-B04F-BB62-F50C24C0008E}"/>
    <dgm:cxn modelId="{862EC40E-0F70-D248-8B0C-0E8C887AC089}" type="presParOf" srcId="{9B369473-063C-5646-94C4-FEED07BDEAE3}" destId="{90E06D1F-D19A-BD44-BB7B-7C92DF2AAF59}" srcOrd="0" destOrd="0" presId="urn:microsoft.com/office/officeart/2005/8/layout/process4"/>
    <dgm:cxn modelId="{134BC120-2A76-4840-8273-97A4EE77396A}" type="presParOf" srcId="{90E06D1F-D19A-BD44-BB7B-7C92DF2AAF59}" destId="{579E851F-AAFF-C34F-AAE8-C8132E57B34A}" srcOrd="0" destOrd="0" presId="urn:microsoft.com/office/officeart/2005/8/layout/process4"/>
    <dgm:cxn modelId="{4A42CE88-553D-D741-BE7D-7D29DACD1678}" type="presParOf" srcId="{9B369473-063C-5646-94C4-FEED07BDEAE3}" destId="{022146ED-B689-A14E-B294-053F9649CE6A}" srcOrd="1" destOrd="0" presId="urn:microsoft.com/office/officeart/2005/8/layout/process4"/>
    <dgm:cxn modelId="{58E21083-41F7-3142-BD2B-1B14A265FB60}" type="presParOf" srcId="{9B369473-063C-5646-94C4-FEED07BDEAE3}" destId="{430848A6-BD91-CD44-ACFD-1A6E9D2169B1}" srcOrd="2" destOrd="0" presId="urn:microsoft.com/office/officeart/2005/8/layout/process4"/>
    <dgm:cxn modelId="{97873DAF-7340-2B48-8E15-08B98CF3D1C3}" type="presParOf" srcId="{430848A6-BD91-CD44-ACFD-1A6E9D2169B1}" destId="{1B4FD070-BD02-7444-BDBC-898303A883AE}" srcOrd="0" destOrd="0" presId="urn:microsoft.com/office/officeart/2005/8/layout/process4"/>
    <dgm:cxn modelId="{4F3AB9B2-17C4-394D-8202-AE603F9C53A9}" type="presParOf" srcId="{9B369473-063C-5646-94C4-FEED07BDEAE3}" destId="{A1788E44-F921-AE4A-9E8B-1D33443CE61C}" srcOrd="3" destOrd="0" presId="urn:microsoft.com/office/officeart/2005/8/layout/process4"/>
    <dgm:cxn modelId="{8CBA4E88-DD87-7241-A3F2-A6E91A2DAB9F}" type="presParOf" srcId="{9B369473-063C-5646-94C4-FEED07BDEAE3}" destId="{E8E08E45-DE34-8C4B-8633-C17EF4E09DC1}" srcOrd="4" destOrd="0" presId="urn:microsoft.com/office/officeart/2005/8/layout/process4"/>
    <dgm:cxn modelId="{82B5D6AC-F980-3341-BDB7-F139A4CF7711}" type="presParOf" srcId="{E8E08E45-DE34-8C4B-8633-C17EF4E09DC1}" destId="{E6A811FD-2F83-DE48-8FA0-7AA9B259A9A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A288D-0207-D34A-8DA9-567B3C802ADA}">
      <dsp:nvSpPr>
        <dsp:cNvPr id="0" name=""/>
        <dsp:cNvSpPr/>
      </dsp:nvSpPr>
      <dsp:spPr>
        <a:xfrm>
          <a:off x="6" y="547958"/>
          <a:ext cx="2827876" cy="3393452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96012" rIns="124460" bIns="0" numCol="1" spcCol="1270" anchor="t" anchorCtr="0">
          <a:noAutofit/>
        </a:bodyPr>
        <a:lstStyle/>
        <a:p>
          <a:pPr marL="0" lvl="0" indent="0" algn="ctr" defTabSz="12446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1" i="0" kern="1200" dirty="0">
            <a:latin typeface="Calibri Bold"/>
            <a:cs typeface="Comic Sans MS"/>
          </a:endParaRPr>
        </a:p>
      </dsp:txBody>
      <dsp:txXfrm rot="16200000">
        <a:off x="-1108520" y="1656486"/>
        <a:ext cx="2782630" cy="565575"/>
      </dsp:txXfrm>
    </dsp:sp>
    <dsp:sp modelId="{ABE2EF9C-E6CC-C148-888C-713B143571D4}">
      <dsp:nvSpPr>
        <dsp:cNvPr id="0" name=""/>
        <dsp:cNvSpPr/>
      </dsp:nvSpPr>
      <dsp:spPr>
        <a:xfrm>
          <a:off x="565582" y="547958"/>
          <a:ext cx="2106768" cy="3393452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96012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>
              <a:latin typeface="Calibri Bold"/>
              <a:ea typeface="ＭＳ Ｐゴシック" charset="0"/>
              <a:cs typeface="Comic Sans MS"/>
            </a:rPr>
            <a:t>Tests</a:t>
          </a:r>
          <a:endParaRPr lang="en-US" sz="2800" b="1" i="0" kern="1200" dirty="0">
            <a:latin typeface="Calibri Bold"/>
            <a:cs typeface="Comic Sans MS"/>
          </a:endParaRPr>
        </a:p>
        <a:p>
          <a:pPr marL="0" lvl="0" indent="0" algn="ctr" defTabSz="12446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>
              <a:latin typeface="Calibri Bold"/>
              <a:ea typeface="ＭＳ Ｐゴシック" charset="0"/>
              <a:cs typeface="Comic Sans MS"/>
            </a:rPr>
            <a:t>Techniques </a:t>
          </a:r>
        </a:p>
        <a:p>
          <a:pPr marL="0" lvl="0" indent="0" algn="ctr" defTabSz="12446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>
              <a:latin typeface="Calibri Bold"/>
              <a:ea typeface="ＭＳ Ｐゴシック" charset="0"/>
              <a:cs typeface="Comic Sans MS"/>
            </a:rPr>
            <a:t>Technology </a:t>
          </a:r>
        </a:p>
        <a:p>
          <a:pPr marL="0" lvl="0" indent="0" algn="ctr" defTabSz="12446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>
              <a:latin typeface="Calibri Bold"/>
              <a:ea typeface="ＭＳ Ｐゴシック" charset="0"/>
              <a:cs typeface="Comic Sans MS"/>
            </a:rPr>
            <a:t>Drugs</a:t>
          </a:r>
        </a:p>
        <a:p>
          <a:pPr marL="0" lvl="0" indent="0" algn="ctr" defTabSz="12446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>
              <a:latin typeface="Calibri Bold"/>
              <a:ea typeface="ＭＳ Ｐゴシック" charset="0"/>
              <a:cs typeface="Comic Sans MS"/>
            </a:rPr>
            <a:t>Protocols</a:t>
          </a:r>
        </a:p>
      </dsp:txBody>
      <dsp:txXfrm>
        <a:off x="565582" y="547958"/>
        <a:ext cx="2106768" cy="3393452"/>
      </dsp:txXfrm>
    </dsp:sp>
    <dsp:sp modelId="{6C85A1A7-5D75-2143-BBA1-8612B8F7D8BC}">
      <dsp:nvSpPr>
        <dsp:cNvPr id="0" name=""/>
        <dsp:cNvSpPr/>
      </dsp:nvSpPr>
      <dsp:spPr>
        <a:xfrm>
          <a:off x="2928160" y="547958"/>
          <a:ext cx="2827876" cy="3393452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96012" rIns="124460" bIns="0" numCol="1" spcCol="1270" anchor="t" anchorCtr="0">
          <a:noAutofit/>
        </a:bodyPr>
        <a:lstStyle/>
        <a:p>
          <a:pPr marL="0" lvl="0" indent="0" algn="ctr" defTabSz="12446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1" i="0" kern="1200" dirty="0">
            <a:latin typeface="Calibri Bold"/>
            <a:cs typeface="Comic Sans MS"/>
          </a:endParaRPr>
        </a:p>
      </dsp:txBody>
      <dsp:txXfrm rot="16200000">
        <a:off x="1819632" y="1656486"/>
        <a:ext cx="2782630" cy="565575"/>
      </dsp:txXfrm>
    </dsp:sp>
    <dsp:sp modelId="{412EEB31-AF4B-5A40-A8CA-030021FF5D37}">
      <dsp:nvSpPr>
        <dsp:cNvPr id="0" name=""/>
        <dsp:cNvSpPr/>
      </dsp:nvSpPr>
      <dsp:spPr>
        <a:xfrm rot="5400000">
          <a:off x="2692136" y="3417065"/>
          <a:ext cx="499025" cy="424181"/>
        </a:xfrm>
        <a:prstGeom prst="flowChartExtra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17B4828-1808-274D-B184-2CC0BE7FFD75}">
      <dsp:nvSpPr>
        <dsp:cNvPr id="0" name=""/>
        <dsp:cNvSpPr/>
      </dsp:nvSpPr>
      <dsp:spPr>
        <a:xfrm>
          <a:off x="3493735" y="547958"/>
          <a:ext cx="2106768" cy="3393452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96012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>
              <a:solidFill>
                <a:srgbClr val="800000"/>
              </a:solidFill>
              <a:latin typeface="Calibri Bold"/>
              <a:cs typeface="Comic Sans MS"/>
            </a:rPr>
            <a:t>Have been developed</a:t>
          </a:r>
        </a:p>
        <a:p>
          <a:pPr marL="0" lvl="0" indent="0" algn="ctr" defTabSz="12446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>
              <a:solidFill>
                <a:srgbClr val="800000"/>
              </a:solidFill>
              <a:latin typeface="Calibri Bold"/>
              <a:cs typeface="Comic Sans MS"/>
            </a:rPr>
            <a:t>‘In Quest to’</a:t>
          </a:r>
          <a:endParaRPr lang="en-US" sz="2800" b="1" i="0" kern="1200" dirty="0">
            <a:latin typeface="Calibri Bold"/>
            <a:cs typeface="Comic Sans MS"/>
          </a:endParaRPr>
        </a:p>
      </dsp:txBody>
      <dsp:txXfrm>
        <a:off x="3493735" y="547958"/>
        <a:ext cx="2106768" cy="3393452"/>
      </dsp:txXfrm>
    </dsp:sp>
    <dsp:sp modelId="{93EF53AC-3857-6046-90B9-8C8DB1318031}">
      <dsp:nvSpPr>
        <dsp:cNvPr id="0" name=""/>
        <dsp:cNvSpPr/>
      </dsp:nvSpPr>
      <dsp:spPr>
        <a:xfrm>
          <a:off x="5855012" y="547958"/>
          <a:ext cx="2827876" cy="3393452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96012" rIns="124460" bIns="0" numCol="1" spcCol="1270" anchor="t" anchorCtr="0">
          <a:noAutofit/>
        </a:bodyPr>
        <a:lstStyle/>
        <a:p>
          <a:pPr marL="0" lvl="0" indent="0" algn="ctr" defTabSz="12446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1" i="0" kern="1200" dirty="0">
            <a:latin typeface="Calibri Bold"/>
            <a:cs typeface="Comic Sans MS"/>
          </a:endParaRPr>
        </a:p>
      </dsp:txBody>
      <dsp:txXfrm rot="16200000">
        <a:off x="4746484" y="1656486"/>
        <a:ext cx="2782630" cy="565575"/>
      </dsp:txXfrm>
    </dsp:sp>
    <dsp:sp modelId="{F192E0D1-A6FA-BE41-BCF6-94DFD59F6481}">
      <dsp:nvSpPr>
        <dsp:cNvPr id="0" name=""/>
        <dsp:cNvSpPr/>
      </dsp:nvSpPr>
      <dsp:spPr>
        <a:xfrm rot="5400000">
          <a:off x="5618988" y="3417065"/>
          <a:ext cx="499025" cy="424181"/>
        </a:xfrm>
        <a:prstGeom prst="flowChartExtra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FD56142-BC16-0A44-8883-6E84A2D1C75A}">
      <dsp:nvSpPr>
        <dsp:cNvPr id="0" name=""/>
        <dsp:cNvSpPr/>
      </dsp:nvSpPr>
      <dsp:spPr>
        <a:xfrm>
          <a:off x="6420587" y="547958"/>
          <a:ext cx="2106768" cy="3393452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96012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>
              <a:solidFill>
                <a:srgbClr val="941651"/>
              </a:solidFill>
              <a:latin typeface="Calibri Bold"/>
              <a:ea typeface="ＭＳ Ｐゴシック" charset="0"/>
              <a:cs typeface="Comic Sans MS"/>
            </a:rPr>
            <a:t>Improve PR’s in IVF</a:t>
          </a:r>
          <a:endParaRPr lang="en-US" sz="2800" b="1" i="0" kern="1200" dirty="0">
            <a:latin typeface="Calibri Bold"/>
            <a:cs typeface="Comic Sans MS"/>
          </a:endParaRPr>
        </a:p>
      </dsp:txBody>
      <dsp:txXfrm>
        <a:off x="6420587" y="547958"/>
        <a:ext cx="2106768" cy="339345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B75526-0EEB-6C4B-819A-9C31F33DD5A2}">
      <dsp:nvSpPr>
        <dsp:cNvPr id="0" name=""/>
        <dsp:cNvSpPr/>
      </dsp:nvSpPr>
      <dsp:spPr>
        <a:xfrm>
          <a:off x="0" y="0"/>
          <a:ext cx="6949440" cy="11852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alibri Bold"/>
              <a:cs typeface="Comic Sans MS"/>
            </a:rPr>
            <a:t>Psychosocial interventions in infertility are used mainly  by infertile patients, predominantly by female patients </a:t>
          </a:r>
          <a:endParaRPr lang="en-IN" sz="2000" b="1" i="0" kern="1200" dirty="0">
            <a:latin typeface="Calibri Bold"/>
            <a:cs typeface="Comic Sans MS"/>
          </a:endParaRPr>
        </a:p>
      </dsp:txBody>
      <dsp:txXfrm>
        <a:off x="34715" y="34715"/>
        <a:ext cx="5570297" cy="1115830"/>
      </dsp:txXfrm>
    </dsp:sp>
    <dsp:sp modelId="{62D47805-801D-874A-A7AF-D7770ABFB61C}">
      <dsp:nvSpPr>
        <dsp:cNvPr id="0" name=""/>
        <dsp:cNvSpPr/>
      </dsp:nvSpPr>
      <dsp:spPr>
        <a:xfrm>
          <a:off x="582015" y="1400762"/>
          <a:ext cx="6949440" cy="11852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alibri Bold"/>
              <a:cs typeface="Comic Sans MS"/>
            </a:rPr>
            <a:t>Psychosocial care, infertility counselling and psychotherapy are not clearly distinct categories </a:t>
          </a:r>
          <a:endParaRPr lang="en-IN" sz="2000" b="1" i="0" kern="1200" dirty="0">
            <a:latin typeface="Calibri Bold"/>
            <a:cs typeface="Comic Sans MS"/>
          </a:endParaRPr>
        </a:p>
      </dsp:txBody>
      <dsp:txXfrm>
        <a:off x="616730" y="1435477"/>
        <a:ext cx="5527575" cy="1115830"/>
      </dsp:txXfrm>
    </dsp:sp>
    <dsp:sp modelId="{ACA8A337-7696-EF45-A5F6-1E24E50D7370}">
      <dsp:nvSpPr>
        <dsp:cNvPr id="0" name=""/>
        <dsp:cNvSpPr/>
      </dsp:nvSpPr>
      <dsp:spPr>
        <a:xfrm>
          <a:off x="1155344" y="2801524"/>
          <a:ext cx="6949440" cy="11852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alibri Bold"/>
              <a:cs typeface="Comic Sans MS"/>
            </a:rPr>
            <a:t>Screening instruments are helpful for identifying patients which have to be referred into psychotherapy </a:t>
          </a:r>
          <a:endParaRPr lang="en-IN" sz="2000" b="1" i="0" kern="1200" dirty="0">
            <a:latin typeface="Calibri Bold"/>
            <a:cs typeface="Comic Sans MS"/>
          </a:endParaRPr>
        </a:p>
      </dsp:txBody>
      <dsp:txXfrm>
        <a:off x="1190059" y="2836239"/>
        <a:ext cx="5536261" cy="1115830"/>
      </dsp:txXfrm>
    </dsp:sp>
    <dsp:sp modelId="{04699E91-1A1A-3141-A5D1-EF2A519E8481}">
      <dsp:nvSpPr>
        <dsp:cNvPr id="0" name=""/>
        <dsp:cNvSpPr/>
      </dsp:nvSpPr>
      <dsp:spPr>
        <a:xfrm>
          <a:off x="1737359" y="4202286"/>
          <a:ext cx="6949440" cy="11852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alibri Bold"/>
              <a:cs typeface="Comic Sans MS"/>
            </a:rPr>
            <a:t>Exact criteria when to refer have to be developed yet </a:t>
          </a:r>
          <a:endParaRPr lang="en-IN" sz="2000" b="1" i="0" kern="1200" dirty="0">
            <a:latin typeface="Calibri Bold"/>
            <a:cs typeface="Comic Sans MS"/>
          </a:endParaRPr>
        </a:p>
      </dsp:txBody>
      <dsp:txXfrm>
        <a:off x="1772074" y="4237001"/>
        <a:ext cx="5527575" cy="1115830"/>
      </dsp:txXfrm>
    </dsp:sp>
    <dsp:sp modelId="{DE635720-C5F2-7B48-BC21-A54F8FFFB011}">
      <dsp:nvSpPr>
        <dsp:cNvPr id="0" name=""/>
        <dsp:cNvSpPr/>
      </dsp:nvSpPr>
      <dsp:spPr>
        <a:xfrm>
          <a:off x="6179020" y="907801"/>
          <a:ext cx="770419" cy="77041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6352364" y="907801"/>
        <a:ext cx="423731" cy="579740"/>
      </dsp:txXfrm>
    </dsp:sp>
    <dsp:sp modelId="{358F2B96-7D04-C04B-AE89-78E437C89571}">
      <dsp:nvSpPr>
        <dsp:cNvPr id="0" name=""/>
        <dsp:cNvSpPr/>
      </dsp:nvSpPr>
      <dsp:spPr>
        <a:xfrm>
          <a:off x="6761036" y="2308563"/>
          <a:ext cx="770419" cy="77041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6934380" y="2308563"/>
        <a:ext cx="423731" cy="579740"/>
      </dsp:txXfrm>
    </dsp:sp>
    <dsp:sp modelId="{0D8738DE-9A77-3948-B276-655942E3EE67}">
      <dsp:nvSpPr>
        <dsp:cNvPr id="0" name=""/>
        <dsp:cNvSpPr/>
      </dsp:nvSpPr>
      <dsp:spPr>
        <a:xfrm>
          <a:off x="7334365" y="3709326"/>
          <a:ext cx="770419" cy="77041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7507709" y="3709326"/>
        <a:ext cx="423731" cy="5797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9CAA64-9A25-3847-B283-6D4C17970E24}">
      <dsp:nvSpPr>
        <dsp:cNvPr id="0" name=""/>
        <dsp:cNvSpPr/>
      </dsp:nvSpPr>
      <dsp:spPr>
        <a:xfrm>
          <a:off x="0" y="0"/>
          <a:ext cx="6712190" cy="11376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i="0" kern="1200">
              <a:latin typeface="Calibri Bold"/>
              <a:cs typeface="Comic Sans MS"/>
            </a:rPr>
            <a:t>Caring for the emotional needs of the patient demands continuity and should not be treated as a single event.</a:t>
          </a:r>
          <a:endParaRPr lang="en-IN" sz="2000" b="1" i="0" kern="1200" dirty="0">
            <a:latin typeface="Calibri Bold"/>
            <a:cs typeface="Comic Sans MS"/>
          </a:endParaRPr>
        </a:p>
      </dsp:txBody>
      <dsp:txXfrm>
        <a:off x="33322" y="33322"/>
        <a:ext cx="5388402" cy="1071042"/>
      </dsp:txXfrm>
    </dsp:sp>
    <dsp:sp modelId="{06A4970A-37AD-CC4D-ACE9-3C84900F5615}">
      <dsp:nvSpPr>
        <dsp:cNvPr id="0" name=""/>
        <dsp:cNvSpPr/>
      </dsp:nvSpPr>
      <dsp:spPr>
        <a:xfrm>
          <a:off x="562145" y="1344538"/>
          <a:ext cx="6712190" cy="11376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i="0" kern="1200">
              <a:latin typeface="Calibri Bold"/>
              <a:cs typeface="Comic Sans MS"/>
            </a:rPr>
            <a:t>Holistic patient care should be the aim whilst they undergo treatment</a:t>
          </a:r>
          <a:endParaRPr lang="en-IN" sz="2000" b="1" i="0" kern="1200" dirty="0">
            <a:latin typeface="Calibri Bold"/>
            <a:cs typeface="Comic Sans MS"/>
          </a:endParaRPr>
        </a:p>
      </dsp:txBody>
      <dsp:txXfrm>
        <a:off x="595467" y="1377860"/>
        <a:ext cx="5343904" cy="1071042"/>
      </dsp:txXfrm>
    </dsp:sp>
    <dsp:sp modelId="{6A173AB5-B800-4C4E-A320-C0F5D96FE029}">
      <dsp:nvSpPr>
        <dsp:cNvPr id="0" name=""/>
        <dsp:cNvSpPr/>
      </dsp:nvSpPr>
      <dsp:spPr>
        <a:xfrm>
          <a:off x="1115901" y="2689077"/>
          <a:ext cx="6712190" cy="11376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i="0" kern="1200">
              <a:latin typeface="Calibri Bold"/>
              <a:cs typeface="Comic Sans MS"/>
            </a:rPr>
            <a:t>Important to discuss about options available, cost, success rate of different procedures</a:t>
          </a:r>
          <a:endParaRPr lang="en-IN" sz="2000" b="1" i="0" kern="1200" dirty="0">
            <a:latin typeface="Calibri Bold"/>
            <a:cs typeface="Comic Sans MS"/>
          </a:endParaRPr>
        </a:p>
      </dsp:txBody>
      <dsp:txXfrm>
        <a:off x="1149223" y="2722399"/>
        <a:ext cx="5352294" cy="1071042"/>
      </dsp:txXfrm>
    </dsp:sp>
    <dsp:sp modelId="{E44E1FBC-C5DB-9042-9DE3-DACBA2019136}">
      <dsp:nvSpPr>
        <dsp:cNvPr id="0" name=""/>
        <dsp:cNvSpPr/>
      </dsp:nvSpPr>
      <dsp:spPr>
        <a:xfrm>
          <a:off x="1678047" y="4033616"/>
          <a:ext cx="6712190" cy="11376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i="0" kern="1200">
              <a:latin typeface="Calibri Bold"/>
              <a:cs typeface="Comic Sans MS"/>
            </a:rPr>
            <a:t>Must emphasize that failures are more than successes</a:t>
          </a:r>
          <a:endParaRPr lang="en-IN" sz="2000" b="1" i="0" kern="1200" dirty="0">
            <a:latin typeface="Calibri Bold"/>
            <a:cs typeface="Comic Sans MS"/>
          </a:endParaRPr>
        </a:p>
      </dsp:txBody>
      <dsp:txXfrm>
        <a:off x="1711369" y="4066938"/>
        <a:ext cx="5343904" cy="1071042"/>
      </dsp:txXfrm>
    </dsp:sp>
    <dsp:sp modelId="{2CF96697-C0B2-DD44-9EC4-C88D503E27BF}">
      <dsp:nvSpPr>
        <dsp:cNvPr id="0" name=""/>
        <dsp:cNvSpPr/>
      </dsp:nvSpPr>
      <dsp:spPr>
        <a:xfrm>
          <a:off x="5972694" y="871364"/>
          <a:ext cx="739496" cy="73949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6139081" y="871364"/>
        <a:ext cx="406722" cy="556471"/>
      </dsp:txXfrm>
    </dsp:sp>
    <dsp:sp modelId="{F45BB3F1-A998-1E41-9BCA-8E66E2264E29}">
      <dsp:nvSpPr>
        <dsp:cNvPr id="0" name=""/>
        <dsp:cNvSpPr/>
      </dsp:nvSpPr>
      <dsp:spPr>
        <a:xfrm>
          <a:off x="6534840" y="2215903"/>
          <a:ext cx="739496" cy="73949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6701227" y="2215903"/>
        <a:ext cx="406722" cy="556471"/>
      </dsp:txXfrm>
    </dsp:sp>
    <dsp:sp modelId="{BCC69752-658E-B944-9D7C-237A024039AD}">
      <dsp:nvSpPr>
        <dsp:cNvPr id="0" name=""/>
        <dsp:cNvSpPr/>
      </dsp:nvSpPr>
      <dsp:spPr>
        <a:xfrm>
          <a:off x="7088595" y="3560442"/>
          <a:ext cx="739496" cy="739496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7254982" y="3560442"/>
        <a:ext cx="406722" cy="55647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88A3E4-4416-5B4C-B0EB-1C99C5B44CC5}">
      <dsp:nvSpPr>
        <dsp:cNvPr id="0" name=""/>
        <dsp:cNvSpPr/>
      </dsp:nvSpPr>
      <dsp:spPr>
        <a:xfrm>
          <a:off x="0" y="916040"/>
          <a:ext cx="2857499" cy="2285999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3000" r="-3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678AEEB-363D-C247-9B9D-1AD3520FBA84}">
      <dsp:nvSpPr>
        <dsp:cNvPr id="0" name=""/>
        <dsp:cNvSpPr/>
      </dsp:nvSpPr>
      <dsp:spPr>
        <a:xfrm>
          <a:off x="259489" y="2581607"/>
          <a:ext cx="2543175" cy="288800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>
              <a:latin typeface="Calibri Bold"/>
              <a:cs typeface="Comic Sans MS"/>
            </a:rPr>
            <a:t>Infertility can be one of the most stressful and life- changing events a person can face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>
              <a:latin typeface="Calibri Bold"/>
              <a:cs typeface="Comic Sans MS"/>
            </a:rPr>
            <a:t> Counsellors have to validate the clients' experience and to normalize them </a:t>
          </a:r>
          <a:endParaRPr lang="en-IN" sz="2000" b="1" i="0" kern="1200" dirty="0">
            <a:latin typeface="Calibri Bold"/>
            <a:cs typeface="Comic Sans MS"/>
          </a:endParaRPr>
        </a:p>
      </dsp:txBody>
      <dsp:txXfrm>
        <a:off x="259489" y="2581607"/>
        <a:ext cx="2543175" cy="2888008"/>
      </dsp:txXfrm>
    </dsp:sp>
    <dsp:sp modelId="{CC530F95-7014-3546-A778-6497AA28C0A3}">
      <dsp:nvSpPr>
        <dsp:cNvPr id="0" name=""/>
        <dsp:cNvSpPr/>
      </dsp:nvSpPr>
      <dsp:spPr>
        <a:xfrm>
          <a:off x="3143250" y="924311"/>
          <a:ext cx="2857499" cy="2285999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9000" b="-9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E9756B-A063-ED4B-90B2-4867FE51BEA9}">
      <dsp:nvSpPr>
        <dsp:cNvPr id="0" name=""/>
        <dsp:cNvSpPr/>
      </dsp:nvSpPr>
      <dsp:spPr>
        <a:xfrm>
          <a:off x="3402739" y="2606420"/>
          <a:ext cx="2543175" cy="2854924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>
              <a:latin typeface="Calibri Bold"/>
              <a:cs typeface="Comic Sans MS"/>
            </a:rPr>
            <a:t>Psychological counselling should be offered to all infertile couples independent of their individual diagnoses or the stage of medical treatment and independent of treatment </a:t>
          </a:r>
          <a:endParaRPr lang="en-IN" sz="2000" b="1" i="0" kern="1200" dirty="0">
            <a:latin typeface="Calibri Bold"/>
            <a:cs typeface="Comic Sans MS"/>
          </a:endParaRPr>
        </a:p>
      </dsp:txBody>
      <dsp:txXfrm>
        <a:off x="3402739" y="2606420"/>
        <a:ext cx="2543175" cy="2854924"/>
      </dsp:txXfrm>
    </dsp:sp>
    <dsp:sp modelId="{7BA8D2AF-DC80-A141-956B-67CF74D58698}">
      <dsp:nvSpPr>
        <dsp:cNvPr id="0" name=""/>
        <dsp:cNvSpPr/>
      </dsp:nvSpPr>
      <dsp:spPr>
        <a:xfrm>
          <a:off x="6286500" y="924311"/>
          <a:ext cx="2857499" cy="2285999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11000" b="-11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6B665F2-93D1-2B4F-A05D-325B04B7EC4A}">
      <dsp:nvSpPr>
        <dsp:cNvPr id="0" name=""/>
        <dsp:cNvSpPr/>
      </dsp:nvSpPr>
      <dsp:spPr>
        <a:xfrm>
          <a:off x="6545989" y="2606420"/>
          <a:ext cx="2543175" cy="2854924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>
              <a:latin typeface="Calibri Bold"/>
              <a:cs typeface="Comic Sans MS"/>
            </a:rPr>
            <a:t>Infertility counselling should be mandatory an integral component of ART and this should become evident for all patients right from the start of treatment </a:t>
          </a:r>
          <a:endParaRPr lang="en-IN" sz="2000" b="1" i="0" kern="1200" dirty="0">
            <a:latin typeface="Calibri Bold"/>
            <a:cs typeface="Comic Sans MS"/>
          </a:endParaRPr>
        </a:p>
      </dsp:txBody>
      <dsp:txXfrm>
        <a:off x="6545989" y="2606420"/>
        <a:ext cx="2543175" cy="28549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E142CB-359E-5848-8EBB-2799D3B1EDE4}">
      <dsp:nvSpPr>
        <dsp:cNvPr id="0" name=""/>
        <dsp:cNvSpPr/>
      </dsp:nvSpPr>
      <dsp:spPr>
        <a:xfrm>
          <a:off x="3322651" y="2626879"/>
          <a:ext cx="2530747" cy="127527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1" i="0" kern="1200" dirty="0">
              <a:solidFill>
                <a:srgbClr val="800000"/>
              </a:solidFill>
              <a:effectLst/>
              <a:latin typeface="Calibri Bold"/>
              <a:cs typeface="Comic Sans MS"/>
            </a:rPr>
            <a:t>Purpose and Aim of </a:t>
          </a:r>
          <a:r>
            <a:rPr lang="en-IN" sz="2400" b="1" i="0" kern="1200" dirty="0">
              <a:solidFill>
                <a:srgbClr val="800000"/>
              </a:solidFill>
              <a:latin typeface="Calibri Bold"/>
              <a:cs typeface="Comic Sans MS"/>
            </a:rPr>
            <a:t>counselling</a:t>
          </a:r>
          <a:endParaRPr lang="en-US" sz="2400" b="1" i="0" kern="1200" dirty="0">
            <a:solidFill>
              <a:srgbClr val="800000"/>
            </a:solidFill>
            <a:latin typeface="Calibri Bold"/>
            <a:cs typeface="Comic Sans MS"/>
          </a:endParaRPr>
        </a:p>
      </dsp:txBody>
      <dsp:txXfrm>
        <a:off x="3384905" y="2689133"/>
        <a:ext cx="2406239" cy="1150765"/>
      </dsp:txXfrm>
    </dsp:sp>
    <dsp:sp modelId="{BF6BC1E4-4DD7-A241-91D7-4E25675EE85F}">
      <dsp:nvSpPr>
        <dsp:cNvPr id="0" name=""/>
        <dsp:cNvSpPr/>
      </dsp:nvSpPr>
      <dsp:spPr>
        <a:xfrm rot="16175373">
          <a:off x="4321845" y="2367134"/>
          <a:ext cx="51950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9501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8EC305-5AE9-C84A-BA86-883E08C3D849}">
      <dsp:nvSpPr>
        <dsp:cNvPr id="0" name=""/>
        <dsp:cNvSpPr/>
      </dsp:nvSpPr>
      <dsp:spPr>
        <a:xfrm>
          <a:off x="2879779" y="-52139"/>
          <a:ext cx="3384441" cy="2159530"/>
        </a:xfrm>
        <a:prstGeom prst="roundRect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tint val="50000"/>
                <a:satMod val="300000"/>
              </a:schemeClr>
            </a:gs>
            <a:gs pos="35000">
              <a:schemeClr val="accent3">
                <a:hueOff val="3750088"/>
                <a:satOff val="-5627"/>
                <a:lumOff val="-915"/>
                <a:alphaOff val="0"/>
                <a:tint val="37000"/>
                <a:satMod val="30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i="0" kern="1200" dirty="0">
              <a:latin typeface="Calibri Bold"/>
              <a:cs typeface="Comic Sans MS"/>
            </a:rPr>
            <a:t>to explore,understand and resolve issues arising from infertility and its management and to clarify ways of dealing with the  problem more effectively</a:t>
          </a:r>
          <a:endParaRPr lang="en-US" sz="1800" b="1" i="0" kern="1200" dirty="0">
            <a:latin typeface="Calibri Bold"/>
            <a:cs typeface="Comic Sans MS"/>
          </a:endParaRPr>
        </a:p>
      </dsp:txBody>
      <dsp:txXfrm>
        <a:off x="2985199" y="53281"/>
        <a:ext cx="3173601" cy="1948690"/>
      </dsp:txXfrm>
    </dsp:sp>
    <dsp:sp modelId="{71C2E563-32F1-034B-A724-621D4923AE50}">
      <dsp:nvSpPr>
        <dsp:cNvPr id="0" name=""/>
        <dsp:cNvSpPr/>
      </dsp:nvSpPr>
      <dsp:spPr>
        <a:xfrm rot="2460332">
          <a:off x="5212919" y="4192251"/>
          <a:ext cx="88427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84270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6BB18B-2241-9F4E-A974-9178EB43C8C9}">
      <dsp:nvSpPr>
        <dsp:cNvPr id="0" name=""/>
        <dsp:cNvSpPr/>
      </dsp:nvSpPr>
      <dsp:spPr>
        <a:xfrm>
          <a:off x="5538374" y="4482350"/>
          <a:ext cx="3384441" cy="2159530"/>
        </a:xfrm>
        <a:prstGeom prst="roundRect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tint val="50000"/>
                <a:satMod val="300000"/>
              </a:schemeClr>
            </a:gs>
            <a:gs pos="35000">
              <a:schemeClr val="accent3">
                <a:hueOff val="7500176"/>
                <a:satOff val="-11253"/>
                <a:lumOff val="-1830"/>
                <a:alphaOff val="0"/>
                <a:tint val="37000"/>
                <a:satMod val="30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i="0" kern="1200" dirty="0">
              <a:latin typeface="Calibri Bold"/>
              <a:cs typeface="Comic Sans MS"/>
            </a:rPr>
            <a:t>considers the needs of the patient and any other person who might be affected by the treatment process and the decisions that have to be made</a:t>
          </a:r>
          <a:endParaRPr lang="en-US" sz="1800" b="1" i="0" kern="1200" dirty="0">
            <a:latin typeface="Calibri Bold"/>
            <a:cs typeface="Comic Sans MS"/>
          </a:endParaRPr>
        </a:p>
      </dsp:txBody>
      <dsp:txXfrm>
        <a:off x="5643794" y="4587770"/>
        <a:ext cx="3173601" cy="1948690"/>
      </dsp:txXfrm>
    </dsp:sp>
    <dsp:sp modelId="{1DE0CBEB-4D59-6F4E-8804-45B8D6EEFB43}">
      <dsp:nvSpPr>
        <dsp:cNvPr id="0" name=""/>
        <dsp:cNvSpPr/>
      </dsp:nvSpPr>
      <dsp:spPr>
        <a:xfrm rot="8410813">
          <a:off x="2997219" y="4201331"/>
          <a:ext cx="93438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4386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193B86-0F65-514C-9A18-8F6FBBEAFDB7}">
      <dsp:nvSpPr>
        <dsp:cNvPr id="0" name=""/>
        <dsp:cNvSpPr/>
      </dsp:nvSpPr>
      <dsp:spPr>
        <a:xfrm>
          <a:off x="118293" y="4500510"/>
          <a:ext cx="3384441" cy="2159530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i="0" kern="1200" dirty="0">
              <a:latin typeface="Calibri Bold"/>
              <a:cs typeface="Comic Sans MS"/>
            </a:rPr>
            <a:t>to help make decisions regarding the type of treatment as well as continuation or termination of treatment if taken for long</a:t>
          </a:r>
          <a:endParaRPr lang="en-US" sz="1800" b="1" i="0" kern="1200" dirty="0">
            <a:latin typeface="Calibri Bold"/>
            <a:cs typeface="Comic Sans MS"/>
          </a:endParaRPr>
        </a:p>
      </dsp:txBody>
      <dsp:txXfrm>
        <a:off x="223713" y="4605930"/>
        <a:ext cx="3173601" cy="19486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6DF11C-D1CE-8D41-96F0-908BDFB4BF6C}">
      <dsp:nvSpPr>
        <dsp:cNvPr id="0" name=""/>
        <dsp:cNvSpPr/>
      </dsp:nvSpPr>
      <dsp:spPr>
        <a:xfrm>
          <a:off x="7587" y="807467"/>
          <a:ext cx="3276940" cy="381235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i="0" kern="1200" dirty="0">
              <a:latin typeface="Calibri Bold"/>
              <a:cs typeface="Comic Sans MS"/>
            </a:rPr>
            <a:t>pre-existing psychopathology</a:t>
          </a:r>
          <a:endParaRPr lang="en-IN" sz="2000" b="1" i="0" kern="1200" dirty="0">
            <a:latin typeface="Calibri Bold"/>
            <a:cs typeface="Comic Sans M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i="0" kern="1200" dirty="0">
              <a:solidFill>
                <a:srgbClr val="000090"/>
              </a:solidFill>
              <a:latin typeface="Calibri Bold"/>
              <a:cs typeface="Comic Sans MS"/>
            </a:rPr>
            <a:t>primary infertility</a:t>
          </a:r>
          <a:endParaRPr lang="en-IN" sz="2000" b="1" i="0" kern="1200" dirty="0">
            <a:solidFill>
              <a:srgbClr val="000090"/>
            </a:solidFill>
            <a:latin typeface="Calibri Bold"/>
            <a:cs typeface="Comic Sans M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i="0" kern="1200" dirty="0">
              <a:solidFill>
                <a:srgbClr val="000090"/>
              </a:solidFill>
              <a:latin typeface="Calibri Bold"/>
              <a:cs typeface="Comic Sans MS"/>
            </a:rPr>
            <a:t>being a woman</a:t>
          </a:r>
          <a:endParaRPr lang="en-IN" sz="2000" b="1" i="0" kern="1200" dirty="0">
            <a:solidFill>
              <a:srgbClr val="000090"/>
            </a:solidFill>
            <a:latin typeface="Calibri Bold"/>
            <a:cs typeface="Comic Sans M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i="0" kern="1200" dirty="0">
              <a:latin typeface="Calibri Bold"/>
              <a:cs typeface="Comic Sans MS"/>
            </a:rPr>
            <a:t>viewing parenting as a central adult life goal </a:t>
          </a:r>
          <a:endParaRPr lang="en-IN" sz="2000" b="1" i="0" kern="1200" dirty="0">
            <a:latin typeface="Calibri Bold"/>
            <a:cs typeface="Comic Sans M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i="0" kern="1200" dirty="0">
              <a:solidFill>
                <a:srgbClr val="000090"/>
              </a:solidFill>
              <a:latin typeface="Calibri Bold"/>
              <a:cs typeface="Comic Sans MS"/>
            </a:rPr>
            <a:t>general use of avoidance coping strategies </a:t>
          </a:r>
          <a:endParaRPr lang="en-IN" sz="2000" b="1" i="0" kern="1200" dirty="0">
            <a:solidFill>
              <a:srgbClr val="000090"/>
            </a:solidFill>
            <a:latin typeface="Calibri Bold"/>
            <a:cs typeface="Comic Sans MS"/>
          </a:endParaRPr>
        </a:p>
      </dsp:txBody>
      <dsp:txXfrm>
        <a:off x="84370" y="884250"/>
        <a:ext cx="3123374" cy="3735567"/>
      </dsp:txXfrm>
    </dsp:sp>
    <dsp:sp modelId="{58C03128-A3F5-F841-BFAA-9AA2B5134020}">
      <dsp:nvSpPr>
        <dsp:cNvPr id="0" name=""/>
        <dsp:cNvSpPr/>
      </dsp:nvSpPr>
      <dsp:spPr>
        <a:xfrm>
          <a:off x="0" y="4688694"/>
          <a:ext cx="3276940" cy="88494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44450" bIns="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i="0" kern="1200" dirty="0">
              <a:solidFill>
                <a:srgbClr val="C00000"/>
              </a:solidFill>
              <a:latin typeface="Calibri Bold"/>
              <a:cs typeface="Comic Sans MS"/>
            </a:rPr>
            <a:t>Personal</a:t>
          </a:r>
          <a:endParaRPr lang="en-IN" sz="3500" b="1" i="0" kern="1200" dirty="0">
            <a:solidFill>
              <a:srgbClr val="C00000"/>
            </a:solidFill>
            <a:latin typeface="Calibri Bold"/>
            <a:cs typeface="Comic Sans MS"/>
          </a:endParaRPr>
        </a:p>
      </dsp:txBody>
      <dsp:txXfrm>
        <a:off x="0" y="4688694"/>
        <a:ext cx="2307704" cy="884943"/>
      </dsp:txXfrm>
    </dsp:sp>
    <dsp:sp modelId="{96A7FF01-7A74-4B47-A070-5C50C6803B2E}">
      <dsp:nvSpPr>
        <dsp:cNvPr id="0" name=""/>
        <dsp:cNvSpPr/>
      </dsp:nvSpPr>
      <dsp:spPr>
        <a:xfrm>
          <a:off x="2352284" y="4493735"/>
          <a:ext cx="1146929" cy="1146929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30000" r="-30000"/>
          </a:stretch>
        </a:blip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440EA64-C60F-754C-BE23-39ED6360284F}">
      <dsp:nvSpPr>
        <dsp:cNvPr id="0" name=""/>
        <dsp:cNvSpPr/>
      </dsp:nvSpPr>
      <dsp:spPr>
        <a:xfrm>
          <a:off x="3839064" y="807467"/>
          <a:ext cx="3276940" cy="381235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i="0" kern="1200" dirty="0">
              <a:latin typeface="Calibri Bold"/>
              <a:cs typeface="Comic Sans MS"/>
            </a:rPr>
            <a:t>poor marital relationship</a:t>
          </a:r>
          <a:endParaRPr lang="en-IN" sz="2000" b="1" i="0" kern="1200" dirty="0">
            <a:latin typeface="Calibri Bold"/>
            <a:cs typeface="Comic Sans M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i="0" kern="1200" dirty="0">
              <a:solidFill>
                <a:srgbClr val="000090"/>
              </a:solidFill>
              <a:latin typeface="Calibri Bold"/>
              <a:cs typeface="Comic Sans MS"/>
            </a:rPr>
            <a:t>impoverished social network </a:t>
          </a:r>
          <a:endParaRPr lang="en-IN" sz="2000" b="1" i="0" kern="1200" dirty="0">
            <a:solidFill>
              <a:srgbClr val="000090"/>
            </a:solidFill>
            <a:latin typeface="Calibri Bold"/>
            <a:cs typeface="Comic Sans M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i="0" kern="1200" dirty="0">
              <a:latin typeface="Calibri Bold"/>
              <a:cs typeface="Comic Sans MS"/>
            </a:rPr>
            <a:t>"reminders of the infertility" </a:t>
          </a:r>
          <a:endParaRPr lang="en-IN" sz="2000" b="1" i="0" kern="1200" dirty="0">
            <a:latin typeface="Calibri Bold"/>
            <a:cs typeface="Comic Sans MS"/>
          </a:endParaRPr>
        </a:p>
      </dsp:txBody>
      <dsp:txXfrm>
        <a:off x="3915847" y="884250"/>
        <a:ext cx="3123374" cy="3735567"/>
      </dsp:txXfrm>
    </dsp:sp>
    <dsp:sp modelId="{5F5B284A-4135-4146-8309-3473A719DFB2}">
      <dsp:nvSpPr>
        <dsp:cNvPr id="0" name=""/>
        <dsp:cNvSpPr/>
      </dsp:nvSpPr>
      <dsp:spPr>
        <a:xfrm>
          <a:off x="3820484" y="4555630"/>
          <a:ext cx="3276940" cy="100240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44450" bIns="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i="0" kern="1200" dirty="0">
              <a:solidFill>
                <a:srgbClr val="C00000"/>
              </a:solidFill>
              <a:latin typeface="Calibri Bold"/>
              <a:cs typeface="Comic Sans MS"/>
            </a:rPr>
            <a:t>Situational or social</a:t>
          </a:r>
          <a:endParaRPr lang="en-IN" sz="3500" b="1" i="0" kern="1200" dirty="0">
            <a:solidFill>
              <a:srgbClr val="C00000"/>
            </a:solidFill>
            <a:latin typeface="Calibri Bold"/>
            <a:cs typeface="Comic Sans MS"/>
          </a:endParaRPr>
        </a:p>
      </dsp:txBody>
      <dsp:txXfrm>
        <a:off x="3820484" y="4555630"/>
        <a:ext cx="2307704" cy="1002404"/>
      </dsp:txXfrm>
    </dsp:sp>
    <dsp:sp modelId="{0884585E-1C6E-944F-8DBF-13EB76A18537}">
      <dsp:nvSpPr>
        <dsp:cNvPr id="0" name=""/>
        <dsp:cNvSpPr/>
      </dsp:nvSpPr>
      <dsp:spPr>
        <a:xfrm>
          <a:off x="6128055" y="4456598"/>
          <a:ext cx="1146929" cy="1146929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22000" r="-22000"/>
          </a:stretch>
        </a:blip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A1F8F59-C5E6-D341-A537-7B6E3D3C2B99}">
      <dsp:nvSpPr>
        <dsp:cNvPr id="0" name=""/>
        <dsp:cNvSpPr/>
      </dsp:nvSpPr>
      <dsp:spPr>
        <a:xfrm>
          <a:off x="7670541" y="807467"/>
          <a:ext cx="3276940" cy="381235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000" b="1" i="0" kern="1200" dirty="0">
              <a:latin typeface="Calibri Bold"/>
              <a:cs typeface="Comic Sans MS"/>
            </a:rPr>
            <a:t>Load of investigations ordered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i="0" kern="1200" dirty="0">
              <a:solidFill>
                <a:srgbClr val="000090"/>
              </a:solidFill>
              <a:latin typeface="Calibri Bold"/>
              <a:cs typeface="Comic Sans MS"/>
            </a:rPr>
            <a:t>side-effects of medication</a:t>
          </a:r>
          <a:endParaRPr lang="en-IN" sz="2000" b="1" i="0" kern="1200" dirty="0">
            <a:solidFill>
              <a:srgbClr val="000090"/>
            </a:solidFill>
            <a:latin typeface="Calibri Bold"/>
            <a:cs typeface="Comic Sans M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i="0" kern="1200" dirty="0">
              <a:latin typeface="Calibri Bold"/>
              <a:cs typeface="Comic Sans MS"/>
            </a:rPr>
            <a:t>miscarriage, treatment failure </a:t>
          </a:r>
          <a:endParaRPr lang="en-IN" sz="2000" b="1" i="0" kern="1200" dirty="0">
            <a:latin typeface="Calibri Bold"/>
            <a:cs typeface="Comic Sans M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i="0" kern="1200" dirty="0">
              <a:solidFill>
                <a:srgbClr val="000090"/>
              </a:solidFill>
              <a:latin typeface="Calibri Bold"/>
              <a:cs typeface="Comic Sans MS"/>
            </a:rPr>
            <a:t>decision-making times </a:t>
          </a:r>
          <a:endParaRPr lang="en-IN" sz="2000" b="1" i="0" kern="1200" dirty="0">
            <a:solidFill>
              <a:srgbClr val="000090"/>
            </a:solidFill>
            <a:latin typeface="Calibri Bold"/>
            <a:cs typeface="Comic Sans MS"/>
          </a:endParaRPr>
        </a:p>
      </dsp:txBody>
      <dsp:txXfrm>
        <a:off x="7747324" y="884250"/>
        <a:ext cx="3123374" cy="3735567"/>
      </dsp:txXfrm>
    </dsp:sp>
    <dsp:sp modelId="{DEF4E89D-FDB7-6D40-942A-692013A570DD}">
      <dsp:nvSpPr>
        <dsp:cNvPr id="0" name=""/>
        <dsp:cNvSpPr/>
      </dsp:nvSpPr>
      <dsp:spPr>
        <a:xfrm>
          <a:off x="7716615" y="4539726"/>
          <a:ext cx="3276940" cy="110849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44450" bIns="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i="0" kern="1200" dirty="0">
              <a:solidFill>
                <a:srgbClr val="C00000"/>
              </a:solidFill>
              <a:latin typeface="Calibri Bold"/>
              <a:cs typeface="Comic Sans MS"/>
            </a:rPr>
            <a:t>Treatment-linked</a:t>
          </a:r>
          <a:endParaRPr lang="en-IN" sz="3500" b="1" i="0" kern="1200" dirty="0">
            <a:solidFill>
              <a:srgbClr val="C00000"/>
            </a:solidFill>
            <a:latin typeface="Calibri Bold"/>
            <a:cs typeface="Comic Sans MS"/>
          </a:endParaRPr>
        </a:p>
      </dsp:txBody>
      <dsp:txXfrm>
        <a:off x="7716615" y="4539726"/>
        <a:ext cx="2307704" cy="1108493"/>
      </dsp:txXfrm>
    </dsp:sp>
    <dsp:sp modelId="{2836AD7F-1073-D844-A77D-89385C6DB60D}">
      <dsp:nvSpPr>
        <dsp:cNvPr id="0" name=""/>
        <dsp:cNvSpPr/>
      </dsp:nvSpPr>
      <dsp:spPr>
        <a:xfrm>
          <a:off x="10078532" y="4641586"/>
          <a:ext cx="1146929" cy="1146929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17000" r="-17000"/>
          </a:stretch>
        </a:blip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73319-0A43-264E-986C-1359735BBB50}">
      <dsp:nvSpPr>
        <dsp:cNvPr id="0" name=""/>
        <dsp:cNvSpPr/>
      </dsp:nvSpPr>
      <dsp:spPr>
        <a:xfrm>
          <a:off x="4406524" y="2058456"/>
          <a:ext cx="3117648" cy="12671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6655"/>
              </a:lnTo>
              <a:lnTo>
                <a:pt x="3117648" y="996655"/>
              </a:lnTo>
              <a:lnTo>
                <a:pt x="3117648" y="1267195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3156CD-53F6-CC44-B283-18CD2B4725C0}">
      <dsp:nvSpPr>
        <dsp:cNvPr id="0" name=""/>
        <dsp:cNvSpPr/>
      </dsp:nvSpPr>
      <dsp:spPr>
        <a:xfrm>
          <a:off x="4360804" y="2058456"/>
          <a:ext cx="91440" cy="12671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67195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CD5E20-DE7A-474E-8F29-D4A11E680B3E}">
      <dsp:nvSpPr>
        <dsp:cNvPr id="0" name=""/>
        <dsp:cNvSpPr/>
      </dsp:nvSpPr>
      <dsp:spPr>
        <a:xfrm>
          <a:off x="1288875" y="2058456"/>
          <a:ext cx="3117648" cy="1267195"/>
        </a:xfrm>
        <a:custGeom>
          <a:avLst/>
          <a:gdLst/>
          <a:ahLst/>
          <a:cxnLst/>
          <a:rect l="0" t="0" r="0" b="0"/>
          <a:pathLst>
            <a:path>
              <a:moveTo>
                <a:pt x="3117648" y="0"/>
              </a:moveTo>
              <a:lnTo>
                <a:pt x="3117648" y="996655"/>
              </a:lnTo>
              <a:lnTo>
                <a:pt x="0" y="996655"/>
              </a:lnTo>
              <a:lnTo>
                <a:pt x="0" y="1267195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700F2A-EA4B-E543-BDBB-A612E3A3FB04}">
      <dsp:nvSpPr>
        <dsp:cNvPr id="0" name=""/>
        <dsp:cNvSpPr/>
      </dsp:nvSpPr>
      <dsp:spPr>
        <a:xfrm>
          <a:off x="2867758" y="770172"/>
          <a:ext cx="3077530" cy="1288284"/>
        </a:xfrm>
        <a:prstGeom prst="rect">
          <a:avLst/>
        </a:prstGeom>
        <a:gradFill rotWithShape="0">
          <a:gsLst>
            <a:gs pos="0">
              <a:schemeClr val="accent1">
                <a:alpha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 err="1">
              <a:solidFill>
                <a:srgbClr val="800000"/>
              </a:solidFill>
              <a:latin typeface="Calibri Bold"/>
              <a:cs typeface="Comic Sans MS"/>
            </a:rPr>
            <a:t>Counselling</a:t>
          </a:r>
          <a:r>
            <a:rPr lang="en-US" sz="2800" b="1" i="0" kern="1200" dirty="0">
              <a:solidFill>
                <a:srgbClr val="800000"/>
              </a:solidFill>
              <a:latin typeface="Calibri Bold"/>
              <a:cs typeface="Comic Sans MS"/>
            </a:rPr>
            <a:t> may be difficult if </a:t>
          </a:r>
        </a:p>
      </dsp:txBody>
      <dsp:txXfrm>
        <a:off x="2867758" y="770172"/>
        <a:ext cx="3077530" cy="1288284"/>
      </dsp:txXfrm>
    </dsp:sp>
    <dsp:sp modelId="{4B3D3D49-FD6D-F84A-A60A-061D7BE00DD5}">
      <dsp:nvSpPr>
        <dsp:cNvPr id="0" name=""/>
        <dsp:cNvSpPr/>
      </dsp:nvSpPr>
      <dsp:spPr>
        <a:xfrm>
          <a:off x="591" y="3325651"/>
          <a:ext cx="2576568" cy="2097751"/>
        </a:xfrm>
        <a:prstGeom prst="rect">
          <a:avLst/>
        </a:prstGeom>
        <a:gradFill rotWithShape="0">
          <a:gsLst>
            <a:gs pos="0">
              <a:schemeClr val="accent1">
                <a:alpha val="7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7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7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alibri Bold"/>
              <a:cs typeface="Comic Sans MS"/>
            </a:rPr>
            <a:t>Patients are internet savvy and thus are more informed, educated, and desire an active role in medical decisions.</a:t>
          </a:r>
        </a:p>
      </dsp:txBody>
      <dsp:txXfrm>
        <a:off x="591" y="3325651"/>
        <a:ext cx="2576568" cy="2097751"/>
      </dsp:txXfrm>
    </dsp:sp>
    <dsp:sp modelId="{0CAB795D-40DA-244B-A1D1-05BDCF86E0E7}">
      <dsp:nvSpPr>
        <dsp:cNvPr id="0" name=""/>
        <dsp:cNvSpPr/>
      </dsp:nvSpPr>
      <dsp:spPr>
        <a:xfrm>
          <a:off x="3118239" y="3325651"/>
          <a:ext cx="2576568" cy="2097751"/>
        </a:xfrm>
        <a:prstGeom prst="rect">
          <a:avLst/>
        </a:prstGeom>
        <a:gradFill rotWithShape="0">
          <a:gsLst>
            <a:gs pos="0">
              <a:schemeClr val="accent1">
                <a:alpha val="7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7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7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alibri Bold"/>
              <a:cs typeface="Comic Sans MS"/>
            </a:rPr>
            <a:t>Patients have predetermined notions that may be incorrect or at odds with the physician's medical approach</a:t>
          </a:r>
        </a:p>
      </dsp:txBody>
      <dsp:txXfrm>
        <a:off x="3118239" y="3325651"/>
        <a:ext cx="2576568" cy="2097751"/>
      </dsp:txXfrm>
    </dsp:sp>
    <dsp:sp modelId="{0248B129-AB62-4B43-A832-B5DD2DA2C07A}">
      <dsp:nvSpPr>
        <dsp:cNvPr id="0" name=""/>
        <dsp:cNvSpPr/>
      </dsp:nvSpPr>
      <dsp:spPr>
        <a:xfrm>
          <a:off x="6235887" y="3325651"/>
          <a:ext cx="2576568" cy="2097751"/>
        </a:xfrm>
        <a:prstGeom prst="rect">
          <a:avLst/>
        </a:prstGeom>
        <a:gradFill rotWithShape="0">
          <a:gsLst>
            <a:gs pos="0">
              <a:schemeClr val="accent1">
                <a:alpha val="7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7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7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alibri Bold"/>
              <a:cs typeface="Comic Sans MS"/>
            </a:rPr>
            <a:t> Patients often challenge physician's decisions or obtain second opinions. </a:t>
          </a:r>
        </a:p>
      </dsp:txBody>
      <dsp:txXfrm>
        <a:off x="6235887" y="3325651"/>
        <a:ext cx="2576568" cy="20977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753BBA-F04A-054C-A9BC-961321DFA281}">
      <dsp:nvSpPr>
        <dsp:cNvPr id="0" name=""/>
        <dsp:cNvSpPr/>
      </dsp:nvSpPr>
      <dsp:spPr>
        <a:xfrm>
          <a:off x="0" y="63502"/>
          <a:ext cx="3545585" cy="9750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>
              <a:solidFill>
                <a:srgbClr val="800000"/>
              </a:solidFill>
              <a:latin typeface="Calibri Bold"/>
              <a:cs typeface="Comic Sans MS"/>
            </a:rPr>
            <a:t>Indications for IUI</a:t>
          </a:r>
        </a:p>
      </dsp:txBody>
      <dsp:txXfrm>
        <a:off x="28559" y="92061"/>
        <a:ext cx="3488467" cy="917971"/>
      </dsp:txXfrm>
    </dsp:sp>
    <dsp:sp modelId="{F186573F-8982-9647-9A13-A7EE6E147F0A}">
      <dsp:nvSpPr>
        <dsp:cNvPr id="0" name=""/>
        <dsp:cNvSpPr/>
      </dsp:nvSpPr>
      <dsp:spPr>
        <a:xfrm>
          <a:off x="354558" y="1038592"/>
          <a:ext cx="335629" cy="15967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6736"/>
              </a:lnTo>
              <a:lnTo>
                <a:pt x="335629" y="159673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71249E-BEF9-F640-9AB9-C82D590C9978}">
      <dsp:nvSpPr>
        <dsp:cNvPr id="0" name=""/>
        <dsp:cNvSpPr/>
      </dsp:nvSpPr>
      <dsp:spPr>
        <a:xfrm>
          <a:off x="690187" y="1359432"/>
          <a:ext cx="4039613" cy="25517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1.Unexplained infertility ???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2. Male factor infertility ???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3.Endometriosis ???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4.Cervical hostility ++++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5.Ovulatory dysfunction ?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6.Immunological causes ?</a:t>
          </a:r>
        </a:p>
      </dsp:txBody>
      <dsp:txXfrm>
        <a:off x="764926" y="1434171"/>
        <a:ext cx="3890135" cy="2402315"/>
      </dsp:txXfrm>
    </dsp:sp>
    <dsp:sp modelId="{BCF7315C-A1DF-2242-8769-760FA611401C}">
      <dsp:nvSpPr>
        <dsp:cNvPr id="0" name=""/>
        <dsp:cNvSpPr/>
      </dsp:nvSpPr>
      <dsp:spPr>
        <a:xfrm>
          <a:off x="354558" y="1038592"/>
          <a:ext cx="335629" cy="4651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51551"/>
              </a:lnTo>
              <a:lnTo>
                <a:pt x="335629" y="465155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CD4FE5-C07D-C142-948F-167C23F203F6}">
      <dsp:nvSpPr>
        <dsp:cNvPr id="0" name=""/>
        <dsp:cNvSpPr/>
      </dsp:nvSpPr>
      <dsp:spPr>
        <a:xfrm>
          <a:off x="690187" y="4647413"/>
          <a:ext cx="4039613" cy="20854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1.Erectile/Ejaculatory dysfunction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2.Anatomic defects of penis-</a:t>
          </a:r>
          <a:r>
            <a:rPr lang="en-US" sz="1600" b="1" i="0" kern="1200" dirty="0" err="1">
              <a:latin typeface="Calibri Bold"/>
              <a:cs typeface="Comic Sans MS"/>
            </a:rPr>
            <a:t>Hypospadiasis</a:t>
          </a:r>
          <a:endParaRPr lang="en-US" sz="1600" b="1" i="0" kern="1200" dirty="0">
            <a:latin typeface="Calibri Bold"/>
            <a:cs typeface="Comic Sans MS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3.HIV discordant couple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cs typeface="Comic Sans MS"/>
            </a:rPr>
            <a:t>4.Cryopreservation of sperm in cases of cancer treatment</a:t>
          </a:r>
        </a:p>
      </dsp:txBody>
      <dsp:txXfrm>
        <a:off x="751268" y="4708494"/>
        <a:ext cx="3917451" cy="1963298"/>
      </dsp:txXfrm>
    </dsp:sp>
    <dsp:sp modelId="{58ECC642-7AAB-CD48-8709-4C3F8592221B}">
      <dsp:nvSpPr>
        <dsp:cNvPr id="0" name=""/>
        <dsp:cNvSpPr/>
      </dsp:nvSpPr>
      <dsp:spPr>
        <a:xfrm>
          <a:off x="5639718" y="63502"/>
          <a:ext cx="3545585" cy="9741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>
              <a:solidFill>
                <a:srgbClr val="800000"/>
              </a:solidFill>
              <a:latin typeface="Calibri Bold"/>
              <a:cs typeface="Comic Sans MS"/>
            </a:rPr>
            <a:t>Indications for ART</a:t>
          </a:r>
        </a:p>
      </dsp:txBody>
      <dsp:txXfrm>
        <a:off x="5668250" y="92034"/>
        <a:ext cx="3488521" cy="917085"/>
      </dsp:txXfrm>
    </dsp:sp>
    <dsp:sp modelId="{2B691330-93F9-D348-9D7C-6D484D395E9A}">
      <dsp:nvSpPr>
        <dsp:cNvPr id="0" name=""/>
        <dsp:cNvSpPr/>
      </dsp:nvSpPr>
      <dsp:spPr>
        <a:xfrm>
          <a:off x="5994277" y="1037652"/>
          <a:ext cx="409125" cy="21783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8372"/>
              </a:lnTo>
              <a:lnTo>
                <a:pt x="409125" y="217837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C2C54F-833C-5E4B-9B99-7E3B5F3842ED}">
      <dsp:nvSpPr>
        <dsp:cNvPr id="0" name=""/>
        <dsp:cNvSpPr/>
      </dsp:nvSpPr>
      <dsp:spPr>
        <a:xfrm>
          <a:off x="6403402" y="1531588"/>
          <a:ext cx="5050672" cy="33688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000090"/>
              </a:solidFill>
              <a:latin typeface="Calibri Bold"/>
              <a:ea typeface="Arial" charset="0"/>
              <a:cs typeface="Comic Sans MS"/>
            </a:rPr>
            <a:t>Absolute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ea typeface="Arial" charset="0"/>
              <a:cs typeface="Comic Sans MS"/>
            </a:rPr>
            <a:t>1.Bilateral tubal factor infertility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ea typeface="Arial" charset="0"/>
              <a:cs typeface="Comic Sans MS"/>
            </a:rPr>
            <a:t>2.Advanced stage endometriosis resulting in tubal disease or dysfunction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ea typeface="Arial" charset="0"/>
              <a:cs typeface="Comic Sans MS"/>
            </a:rPr>
            <a:t>3.Severe male factor infertility - </a:t>
          </a:r>
          <a:r>
            <a:rPr lang="en-US" sz="1600" b="1" i="0" kern="1200" dirty="0" err="1">
              <a:latin typeface="Calibri Bold"/>
              <a:ea typeface="Arial" charset="0"/>
              <a:cs typeface="Comic Sans MS"/>
            </a:rPr>
            <a:t>azoospermia</a:t>
          </a:r>
          <a:r>
            <a:rPr lang="en-US" sz="1600" b="1" i="0" kern="1200" dirty="0">
              <a:latin typeface="Calibri Bold"/>
              <a:ea typeface="Arial" charset="0"/>
              <a:cs typeface="Comic Sans MS"/>
            </a:rPr>
            <a:t>, </a:t>
          </a:r>
          <a:r>
            <a:rPr lang="en-US" sz="1600" b="1" i="0" kern="1200" dirty="0" err="1">
              <a:latin typeface="Calibri Bold"/>
              <a:ea typeface="Arial" charset="0"/>
              <a:cs typeface="Comic Sans MS"/>
            </a:rPr>
            <a:t>aspermia</a:t>
          </a:r>
          <a:r>
            <a:rPr lang="en-US" sz="1600" b="1" i="0" kern="1200" dirty="0">
              <a:latin typeface="Calibri Bold"/>
              <a:ea typeface="Arial" charset="0"/>
              <a:cs typeface="Comic Sans MS"/>
            </a:rPr>
            <a:t> or significant </a:t>
          </a:r>
          <a:r>
            <a:rPr lang="en-US" sz="1600" b="1" i="0" kern="1200" dirty="0" err="1">
              <a:latin typeface="Calibri Bold"/>
              <a:ea typeface="Arial" charset="0"/>
              <a:cs typeface="Comic Sans MS"/>
            </a:rPr>
            <a:t>oligoasthenospermia</a:t>
          </a:r>
          <a:r>
            <a:rPr lang="en-US" sz="1600" b="1" i="0" kern="1200" dirty="0">
              <a:latin typeface="Calibri Bold"/>
              <a:ea typeface="Arial" charset="0"/>
              <a:cs typeface="Comic Sans MS"/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ea typeface="Arial" charset="0"/>
              <a:cs typeface="Comic Sans MS"/>
            </a:rPr>
            <a:t>4.Menopausal states requiring egg donation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ea typeface="Arial" charset="0"/>
              <a:cs typeface="Comic Sans MS"/>
            </a:rPr>
            <a:t>5. In circumstances that require PGS or PGD, to prevent aneuploidy and genetically inherited disease</a:t>
          </a:r>
          <a:r>
            <a:rPr lang="en-US" sz="1600" b="1" i="0" kern="1200" dirty="0">
              <a:latin typeface="Calibri Bold"/>
              <a:cs typeface="Comic Sans MS"/>
            </a:rPr>
            <a:t> </a:t>
          </a:r>
        </a:p>
      </dsp:txBody>
      <dsp:txXfrm>
        <a:off x="6502073" y="1630259"/>
        <a:ext cx="4853330" cy="3171531"/>
      </dsp:txXfrm>
    </dsp:sp>
    <dsp:sp modelId="{38008BFB-1C71-B445-8EA3-15F4FDDE5A4B}">
      <dsp:nvSpPr>
        <dsp:cNvPr id="0" name=""/>
        <dsp:cNvSpPr/>
      </dsp:nvSpPr>
      <dsp:spPr>
        <a:xfrm>
          <a:off x="5994277" y="1037652"/>
          <a:ext cx="435901" cy="48985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98589"/>
              </a:lnTo>
              <a:lnTo>
                <a:pt x="435901" y="489858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0E6653-396F-2443-AB65-1E2322D230F3}">
      <dsp:nvSpPr>
        <dsp:cNvPr id="0" name=""/>
        <dsp:cNvSpPr/>
      </dsp:nvSpPr>
      <dsp:spPr>
        <a:xfrm>
          <a:off x="6430178" y="5091497"/>
          <a:ext cx="5050672" cy="16894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rgbClr val="000090"/>
              </a:solidFill>
              <a:latin typeface="Calibri Bold"/>
              <a:ea typeface="Arial" charset="0"/>
              <a:cs typeface="Comic Sans MS"/>
            </a:rPr>
            <a:t>Others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ea typeface="Arial" charset="0"/>
              <a:cs typeface="Comic Sans MS"/>
            </a:rPr>
            <a:t>1.Anovulatory Infertility </a:t>
          </a:r>
          <a:r>
            <a:rPr lang="mr-IN" sz="1600" b="1" i="0" kern="1200" dirty="0">
              <a:latin typeface="Calibri Bold"/>
              <a:ea typeface="Arial" charset="0"/>
              <a:cs typeface="Comic Sans MS"/>
            </a:rPr>
            <a:t>–</a:t>
          </a:r>
          <a:r>
            <a:rPr lang="en-US" sz="1600" b="1" i="0" kern="1200" dirty="0">
              <a:latin typeface="Calibri Bold"/>
              <a:ea typeface="Arial" charset="0"/>
              <a:cs typeface="Comic Sans MS"/>
            </a:rPr>
            <a:t> PCOS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ea typeface="Arial" charset="0"/>
              <a:cs typeface="Comic Sans MS"/>
            </a:rPr>
            <a:t>2.Unexplained Infertility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Calibri Bold"/>
              <a:ea typeface="Arial" charset="0"/>
              <a:cs typeface="Comic Sans MS"/>
            </a:rPr>
            <a:t>3.Endometriosis without tubal involvement with or without </a:t>
          </a:r>
          <a:r>
            <a:rPr lang="en-US" sz="1600" b="1" i="0" kern="1200" dirty="0" err="1">
              <a:latin typeface="Calibri Bold"/>
              <a:ea typeface="Arial" charset="0"/>
              <a:cs typeface="Comic Sans MS"/>
            </a:rPr>
            <a:t>Endometrioma</a:t>
          </a:r>
          <a:endParaRPr lang="en-US" sz="1600" b="1" i="0" kern="1200" dirty="0">
            <a:latin typeface="Calibri Bold"/>
            <a:cs typeface="Comic Sans MS"/>
          </a:endParaRPr>
        </a:p>
      </dsp:txBody>
      <dsp:txXfrm>
        <a:off x="6479661" y="5140980"/>
        <a:ext cx="4951706" cy="159052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4EAEDB-7A82-3844-8B27-B19F0611FE67}">
      <dsp:nvSpPr>
        <dsp:cNvPr id="0" name=""/>
        <dsp:cNvSpPr/>
      </dsp:nvSpPr>
      <dsp:spPr>
        <a:xfrm>
          <a:off x="476" y="1154166"/>
          <a:ext cx="3954442" cy="2922318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AD97FB-B14A-DD4E-9F3D-446621FC7CCE}">
      <dsp:nvSpPr>
        <dsp:cNvPr id="0" name=""/>
        <dsp:cNvSpPr/>
      </dsp:nvSpPr>
      <dsp:spPr>
        <a:xfrm>
          <a:off x="799779" y="3141222"/>
          <a:ext cx="3407551" cy="1629675"/>
        </a:xfrm>
        <a:prstGeom prst="rect">
          <a:avLst/>
        </a:prstGeom>
        <a:solidFill>
          <a:schemeClr val="accent2">
            <a:alpha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000" b="1" i="0" kern="1200" dirty="0">
              <a:solidFill>
                <a:schemeClr val="tx1"/>
              </a:solidFill>
              <a:latin typeface="Calibri Bold"/>
              <a:cs typeface="Comic Sans MS"/>
            </a:rPr>
            <a:t>Distress during treatment highest around oocyte pick up and during the waiting time for both IUI and IVF</a:t>
          </a:r>
        </a:p>
      </dsp:txBody>
      <dsp:txXfrm>
        <a:off x="799779" y="3141222"/>
        <a:ext cx="3407551" cy="1629675"/>
      </dsp:txXfrm>
    </dsp:sp>
    <dsp:sp modelId="{20180A31-915B-D84A-8F0B-EF957C19988F}">
      <dsp:nvSpPr>
        <dsp:cNvPr id="0" name=""/>
        <dsp:cNvSpPr/>
      </dsp:nvSpPr>
      <dsp:spPr>
        <a:xfrm>
          <a:off x="4647181" y="1136177"/>
          <a:ext cx="3954442" cy="2922318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39000" r="-39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5F6179-F6C4-2147-ABE2-2A6C691D2A8C}">
      <dsp:nvSpPr>
        <dsp:cNvPr id="0" name=""/>
        <dsp:cNvSpPr/>
      </dsp:nvSpPr>
      <dsp:spPr>
        <a:xfrm>
          <a:off x="5489313" y="3129608"/>
          <a:ext cx="3407551" cy="2294279"/>
        </a:xfrm>
        <a:prstGeom prst="rect">
          <a:avLst/>
        </a:prstGeom>
        <a:solidFill>
          <a:schemeClr val="accent2">
            <a:alpha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000" b="1" i="0" kern="1200" dirty="0">
              <a:solidFill>
                <a:srgbClr val="000000"/>
              </a:solidFill>
              <a:latin typeface="Calibri Bold"/>
              <a:cs typeface="Comic Sans MS"/>
            </a:rPr>
            <a:t>Unsuccessful IUI/IVF provokes grief and mourning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endParaRPr lang="en-US" sz="2000" b="1" i="0" kern="1200" dirty="0">
            <a:latin typeface="Calibri Bold"/>
            <a:cs typeface="Comic Sans M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000" b="1" i="0" kern="1200" dirty="0">
              <a:latin typeface="Calibri Bold"/>
              <a:cs typeface="Comic Sans MS"/>
            </a:rPr>
            <a:t> </a:t>
          </a:r>
          <a:r>
            <a:rPr lang="en-US" sz="2000" b="1" i="0" kern="1200" dirty="0">
              <a:solidFill>
                <a:srgbClr val="FFFF00"/>
              </a:solidFill>
              <a:latin typeface="Calibri Bold"/>
              <a:cs typeface="Comic Sans MS"/>
            </a:rPr>
            <a:t>Successful treatment decreases emotional distress</a:t>
          </a:r>
        </a:p>
      </dsp:txBody>
      <dsp:txXfrm>
        <a:off x="5489313" y="3129608"/>
        <a:ext cx="3407551" cy="229427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BEB566-8D18-DE44-B74E-4268E9795FA8}">
      <dsp:nvSpPr>
        <dsp:cNvPr id="0" name=""/>
        <dsp:cNvSpPr/>
      </dsp:nvSpPr>
      <dsp:spPr>
        <a:xfrm>
          <a:off x="4487342" y="1324286"/>
          <a:ext cx="3247096" cy="23722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4130"/>
              </a:lnTo>
              <a:lnTo>
                <a:pt x="3247096" y="2094130"/>
              </a:lnTo>
              <a:lnTo>
                <a:pt x="3247096" y="237223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0D2EC2-1BC1-0A42-BF5A-79635F10DB1E}">
      <dsp:nvSpPr>
        <dsp:cNvPr id="0" name=""/>
        <dsp:cNvSpPr/>
      </dsp:nvSpPr>
      <dsp:spPr>
        <a:xfrm>
          <a:off x="4441622" y="1324286"/>
          <a:ext cx="91440" cy="23722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94130"/>
              </a:lnTo>
              <a:lnTo>
                <a:pt x="88044" y="2094130"/>
              </a:lnTo>
              <a:lnTo>
                <a:pt x="88044" y="237223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3151B5-6026-6746-862C-AD1CB7D68DFD}">
      <dsp:nvSpPr>
        <dsp:cNvPr id="0" name=""/>
        <dsp:cNvSpPr/>
      </dsp:nvSpPr>
      <dsp:spPr>
        <a:xfrm>
          <a:off x="1324894" y="1324286"/>
          <a:ext cx="3162448" cy="2372231"/>
        </a:xfrm>
        <a:custGeom>
          <a:avLst/>
          <a:gdLst/>
          <a:ahLst/>
          <a:cxnLst/>
          <a:rect l="0" t="0" r="0" b="0"/>
          <a:pathLst>
            <a:path>
              <a:moveTo>
                <a:pt x="3162448" y="0"/>
              </a:moveTo>
              <a:lnTo>
                <a:pt x="3162448" y="2094130"/>
              </a:lnTo>
              <a:lnTo>
                <a:pt x="0" y="2094130"/>
              </a:lnTo>
              <a:lnTo>
                <a:pt x="0" y="237223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1C504F-39D4-2748-8D1A-45C10018648D}">
      <dsp:nvSpPr>
        <dsp:cNvPr id="0" name=""/>
        <dsp:cNvSpPr/>
      </dsp:nvSpPr>
      <dsp:spPr>
        <a:xfrm>
          <a:off x="2286008" y="0"/>
          <a:ext cx="4402668" cy="132428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1" i="0" kern="1200" dirty="0">
              <a:solidFill>
                <a:srgbClr val="800000"/>
              </a:solidFill>
              <a:latin typeface="Calibri Bold"/>
              <a:cs typeface="Comic Sans MS"/>
            </a:rPr>
            <a:t>Counselling for other issues that need be addressed are:</a:t>
          </a:r>
          <a:endParaRPr lang="en-US" sz="2800" b="1" i="0" kern="1200" dirty="0">
            <a:solidFill>
              <a:srgbClr val="800000"/>
            </a:solidFill>
            <a:latin typeface="Calibri Bold"/>
            <a:cs typeface="Comic Sans MS"/>
          </a:endParaRPr>
        </a:p>
      </dsp:txBody>
      <dsp:txXfrm>
        <a:off x="2286008" y="0"/>
        <a:ext cx="4402668" cy="1324286"/>
      </dsp:txXfrm>
    </dsp:sp>
    <dsp:sp modelId="{5E9583C7-FE5A-984F-AA37-DD06FEB5A36F}">
      <dsp:nvSpPr>
        <dsp:cNvPr id="0" name=""/>
        <dsp:cNvSpPr/>
      </dsp:nvSpPr>
      <dsp:spPr>
        <a:xfrm>
          <a:off x="608" y="3696517"/>
          <a:ext cx="2648572" cy="132428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i="0" kern="1200" dirty="0">
              <a:solidFill>
                <a:srgbClr val="000000"/>
              </a:solidFill>
              <a:latin typeface="Calibri Bold"/>
              <a:cs typeface="Comic Sans MS"/>
            </a:rPr>
            <a:t>What you would like to do with the gametes (eggs or sperm) that do not fertilize?</a:t>
          </a:r>
          <a:endParaRPr lang="en-US" sz="2000" b="1" i="0" kern="1200" dirty="0">
            <a:latin typeface="Calibri Bold"/>
            <a:cs typeface="Comic Sans MS"/>
          </a:endParaRPr>
        </a:p>
      </dsp:txBody>
      <dsp:txXfrm>
        <a:off x="608" y="3696517"/>
        <a:ext cx="2648572" cy="1324286"/>
      </dsp:txXfrm>
    </dsp:sp>
    <dsp:sp modelId="{C3AA3467-E6C5-6A49-8B9F-30A402535DF7}">
      <dsp:nvSpPr>
        <dsp:cNvPr id="0" name=""/>
        <dsp:cNvSpPr/>
      </dsp:nvSpPr>
      <dsp:spPr>
        <a:xfrm>
          <a:off x="3205380" y="3696517"/>
          <a:ext cx="2648572" cy="132428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i="0" kern="1200" dirty="0">
              <a:solidFill>
                <a:srgbClr val="000000"/>
              </a:solidFill>
              <a:latin typeface="Calibri Bold"/>
              <a:cs typeface="Comic Sans MS"/>
            </a:rPr>
            <a:t>The implications of creating excess embryos from the treatment</a:t>
          </a:r>
          <a:endParaRPr lang="en-US" sz="2000" b="1" i="0" kern="1200" dirty="0">
            <a:latin typeface="Calibri Bold"/>
            <a:cs typeface="Comic Sans MS"/>
          </a:endParaRPr>
        </a:p>
      </dsp:txBody>
      <dsp:txXfrm>
        <a:off x="3205380" y="3696517"/>
        <a:ext cx="2648572" cy="1324286"/>
      </dsp:txXfrm>
    </dsp:sp>
    <dsp:sp modelId="{3B33B8E9-83C9-4D40-A2FE-EF48945290EB}">
      <dsp:nvSpPr>
        <dsp:cNvPr id="0" name=""/>
        <dsp:cNvSpPr/>
      </dsp:nvSpPr>
      <dsp:spPr>
        <a:xfrm>
          <a:off x="6410152" y="3696517"/>
          <a:ext cx="2648572" cy="132428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i="0" kern="1200" dirty="0">
              <a:solidFill>
                <a:srgbClr val="000000"/>
              </a:solidFill>
              <a:latin typeface="Calibri Bold"/>
              <a:cs typeface="Comic Sans MS"/>
            </a:rPr>
            <a:t>What you would like to happen to embryos in the event of death of either partner?</a:t>
          </a:r>
          <a:endParaRPr lang="en-US" sz="2000" b="1" i="0" kern="1200" dirty="0">
            <a:latin typeface="Calibri Bold"/>
            <a:cs typeface="Comic Sans MS"/>
          </a:endParaRPr>
        </a:p>
      </dsp:txBody>
      <dsp:txXfrm>
        <a:off x="6410152" y="3696517"/>
        <a:ext cx="2648572" cy="132428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807771-7091-1A4E-8C42-B4102DBD3727}">
      <dsp:nvSpPr>
        <dsp:cNvPr id="0" name=""/>
        <dsp:cNvSpPr/>
      </dsp:nvSpPr>
      <dsp:spPr>
        <a:xfrm>
          <a:off x="0" y="248544"/>
          <a:ext cx="5910682" cy="9518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800" b="1" i="0" kern="1200" dirty="0">
            <a:solidFill>
              <a:srgbClr val="800000"/>
            </a:solidFill>
            <a:latin typeface="Calibri Bold"/>
            <a:cs typeface="Comic Sans MS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1" i="0" u="none" kern="1200" dirty="0">
              <a:solidFill>
                <a:srgbClr val="800000"/>
              </a:solidFill>
              <a:latin typeface="Calibri Bold"/>
              <a:cs typeface="Comic Sans MS"/>
            </a:rPr>
            <a:t>At the Conclusion of the </a:t>
          </a:r>
          <a:br>
            <a:rPr lang="en-IN" sz="2800" b="1" i="0" u="none" kern="1200" dirty="0">
              <a:solidFill>
                <a:srgbClr val="800000"/>
              </a:solidFill>
              <a:latin typeface="Calibri Bold"/>
              <a:cs typeface="Comic Sans MS"/>
            </a:rPr>
          </a:br>
          <a:r>
            <a:rPr lang="en-IN" sz="2800" b="1" i="0" u="none" kern="1200" dirty="0">
              <a:solidFill>
                <a:srgbClr val="800000"/>
              </a:solidFill>
              <a:latin typeface="Calibri Bold"/>
              <a:cs typeface="Comic Sans MS"/>
            </a:rPr>
            <a:t>counselling the couple must </a:t>
          </a:r>
          <a:br>
            <a:rPr lang="en-IN" sz="2800" b="1" i="0" u="none" kern="1200" dirty="0">
              <a:solidFill>
                <a:srgbClr val="800000"/>
              </a:solidFill>
              <a:latin typeface="Calibri Bold"/>
              <a:cs typeface="Comic Sans MS"/>
            </a:rPr>
          </a:br>
          <a:endParaRPr lang="en-US" sz="2800" b="1" i="0" u="none" kern="1200" dirty="0">
            <a:latin typeface="Calibri Bold"/>
            <a:cs typeface="Comic Sans MS"/>
          </a:endParaRPr>
        </a:p>
      </dsp:txBody>
      <dsp:txXfrm>
        <a:off x="27880" y="276424"/>
        <a:ext cx="5854922" cy="896133"/>
      </dsp:txXfrm>
    </dsp:sp>
    <dsp:sp modelId="{7D850B0B-65F3-0940-84A2-97D8836114DA}">
      <dsp:nvSpPr>
        <dsp:cNvPr id="0" name=""/>
        <dsp:cNvSpPr/>
      </dsp:nvSpPr>
      <dsp:spPr>
        <a:xfrm>
          <a:off x="591068" y="1200438"/>
          <a:ext cx="591601" cy="5721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2113"/>
              </a:lnTo>
              <a:lnTo>
                <a:pt x="591601" y="57211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F79138-2CEE-D649-A0C1-764954D47F11}">
      <dsp:nvSpPr>
        <dsp:cNvPr id="0" name=""/>
        <dsp:cNvSpPr/>
      </dsp:nvSpPr>
      <dsp:spPr>
        <a:xfrm>
          <a:off x="1182669" y="1449826"/>
          <a:ext cx="7855288" cy="6454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i="0" kern="1200" dirty="0">
              <a:latin typeface="Calibri Bold"/>
              <a:cs typeface="Comic Sans MS"/>
            </a:rPr>
            <a:t>Ensure that they understand the medical advice</a:t>
          </a:r>
          <a:endParaRPr lang="en-US" sz="2000" b="1" i="0" kern="1200" dirty="0">
            <a:latin typeface="Calibri Bold"/>
            <a:cs typeface="Comic Sans MS"/>
          </a:endParaRPr>
        </a:p>
      </dsp:txBody>
      <dsp:txXfrm>
        <a:off x="1201574" y="1468731"/>
        <a:ext cx="7817478" cy="607640"/>
      </dsp:txXfrm>
    </dsp:sp>
    <dsp:sp modelId="{B2A5491D-044C-0242-BA5E-7143FF7F7E84}">
      <dsp:nvSpPr>
        <dsp:cNvPr id="0" name=""/>
        <dsp:cNvSpPr/>
      </dsp:nvSpPr>
      <dsp:spPr>
        <a:xfrm>
          <a:off x="591068" y="1200438"/>
          <a:ext cx="591601" cy="14663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6364"/>
              </a:lnTo>
              <a:lnTo>
                <a:pt x="591601" y="146636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740E78-F7D0-DC4A-BF4C-EB62BE0632FA}">
      <dsp:nvSpPr>
        <dsp:cNvPr id="0" name=""/>
        <dsp:cNvSpPr/>
      </dsp:nvSpPr>
      <dsp:spPr>
        <a:xfrm>
          <a:off x="1182669" y="2344078"/>
          <a:ext cx="7855288" cy="6454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2250053"/>
              <a:satOff val="-3376"/>
              <a:lumOff val="-54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i="0" kern="1200" dirty="0">
              <a:latin typeface="Calibri Bold"/>
              <a:cs typeface="Comic Sans MS"/>
            </a:rPr>
            <a:t>Understand the psychosocial and ethical implications of tests and treatment</a:t>
          </a:r>
          <a:endParaRPr lang="en-US" sz="2000" b="1" i="0" kern="1200" dirty="0">
            <a:latin typeface="Calibri Bold"/>
            <a:cs typeface="Comic Sans MS"/>
          </a:endParaRPr>
        </a:p>
      </dsp:txBody>
      <dsp:txXfrm>
        <a:off x="1201574" y="2362983"/>
        <a:ext cx="7817478" cy="607640"/>
      </dsp:txXfrm>
    </dsp:sp>
    <dsp:sp modelId="{CE3CA7B0-BFA6-1146-84CF-3C685B814245}">
      <dsp:nvSpPr>
        <dsp:cNvPr id="0" name=""/>
        <dsp:cNvSpPr/>
      </dsp:nvSpPr>
      <dsp:spPr>
        <a:xfrm>
          <a:off x="591068" y="1200438"/>
          <a:ext cx="591601" cy="23606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0616"/>
              </a:lnTo>
              <a:lnTo>
                <a:pt x="591601" y="236061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455CAF-2122-9140-9A12-7CBDE093ABF9}">
      <dsp:nvSpPr>
        <dsp:cNvPr id="0" name=""/>
        <dsp:cNvSpPr/>
      </dsp:nvSpPr>
      <dsp:spPr>
        <a:xfrm>
          <a:off x="1182669" y="3238329"/>
          <a:ext cx="7855288" cy="6454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4500106"/>
              <a:satOff val="-6752"/>
              <a:lumOff val="-10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i="0" kern="1200" dirty="0">
              <a:latin typeface="Calibri Bold"/>
              <a:cs typeface="Comic Sans MS"/>
            </a:rPr>
            <a:t>Understand their rights and responsibilities and any legal considerations</a:t>
          </a:r>
          <a:endParaRPr lang="en-US" sz="2000" b="1" i="0" kern="1200" dirty="0">
            <a:latin typeface="Calibri Bold"/>
            <a:cs typeface="Comic Sans MS"/>
          </a:endParaRPr>
        </a:p>
      </dsp:txBody>
      <dsp:txXfrm>
        <a:off x="1201574" y="3257234"/>
        <a:ext cx="7817478" cy="607640"/>
      </dsp:txXfrm>
    </dsp:sp>
    <dsp:sp modelId="{67A290D7-1A94-9341-B7EB-29B8B4595362}">
      <dsp:nvSpPr>
        <dsp:cNvPr id="0" name=""/>
        <dsp:cNvSpPr/>
      </dsp:nvSpPr>
      <dsp:spPr>
        <a:xfrm>
          <a:off x="591068" y="1200438"/>
          <a:ext cx="591601" cy="3254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54867"/>
              </a:lnTo>
              <a:lnTo>
                <a:pt x="591601" y="325486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40B422-5A29-454A-8579-E567A8183A7C}">
      <dsp:nvSpPr>
        <dsp:cNvPr id="0" name=""/>
        <dsp:cNvSpPr/>
      </dsp:nvSpPr>
      <dsp:spPr>
        <a:xfrm>
          <a:off x="1182669" y="4132581"/>
          <a:ext cx="7855288" cy="6454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6750158"/>
              <a:satOff val="-10128"/>
              <a:lumOff val="-164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i="0" kern="1200" dirty="0">
              <a:latin typeface="Calibri Bold"/>
              <a:cs typeface="Comic Sans MS"/>
            </a:rPr>
            <a:t>Consider and explore any issues that may impact treatment</a:t>
          </a:r>
          <a:endParaRPr lang="en-US" sz="2000" b="1" i="0" kern="1200" dirty="0">
            <a:latin typeface="Calibri Bold"/>
            <a:cs typeface="Comic Sans MS"/>
          </a:endParaRPr>
        </a:p>
      </dsp:txBody>
      <dsp:txXfrm>
        <a:off x="1201574" y="4151486"/>
        <a:ext cx="7817478" cy="607640"/>
      </dsp:txXfrm>
    </dsp:sp>
    <dsp:sp modelId="{A2C9FDFC-AA19-B445-9D67-87FCE69537CC}">
      <dsp:nvSpPr>
        <dsp:cNvPr id="0" name=""/>
        <dsp:cNvSpPr/>
      </dsp:nvSpPr>
      <dsp:spPr>
        <a:xfrm>
          <a:off x="591068" y="1200438"/>
          <a:ext cx="591601" cy="41491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49119"/>
              </a:lnTo>
              <a:lnTo>
                <a:pt x="591601" y="414911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073FEB-76C0-5D4C-86E4-FB5B74101838}">
      <dsp:nvSpPr>
        <dsp:cNvPr id="0" name=""/>
        <dsp:cNvSpPr/>
      </dsp:nvSpPr>
      <dsp:spPr>
        <a:xfrm>
          <a:off x="1182669" y="5026832"/>
          <a:ext cx="7855288" cy="6454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9000211"/>
              <a:satOff val="-13504"/>
              <a:lumOff val="-219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i="0" kern="1200" dirty="0">
              <a:latin typeface="Calibri Bold"/>
              <a:cs typeface="Comic Sans MS"/>
            </a:rPr>
            <a:t>Clarify any information they are unsure about</a:t>
          </a:r>
          <a:endParaRPr lang="en-US" sz="2000" b="1" i="0" kern="1200" dirty="0">
            <a:latin typeface="Calibri Bold"/>
            <a:cs typeface="Comic Sans MS"/>
          </a:endParaRPr>
        </a:p>
      </dsp:txBody>
      <dsp:txXfrm>
        <a:off x="1201574" y="5045737"/>
        <a:ext cx="7817478" cy="607640"/>
      </dsp:txXfrm>
    </dsp:sp>
    <dsp:sp modelId="{BB77BCD9-6D6D-A242-9E65-5403F9624E3B}">
      <dsp:nvSpPr>
        <dsp:cNvPr id="0" name=""/>
        <dsp:cNvSpPr/>
      </dsp:nvSpPr>
      <dsp:spPr>
        <a:xfrm>
          <a:off x="591068" y="1200438"/>
          <a:ext cx="591601" cy="50433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43370"/>
              </a:lnTo>
              <a:lnTo>
                <a:pt x="591601" y="504337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A85C8A-FB7C-3A4B-ACB0-2DD20D942982}">
      <dsp:nvSpPr>
        <dsp:cNvPr id="0" name=""/>
        <dsp:cNvSpPr/>
      </dsp:nvSpPr>
      <dsp:spPr>
        <a:xfrm>
          <a:off x="1182669" y="5921084"/>
          <a:ext cx="7855288" cy="6454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i="0" kern="1200" dirty="0">
              <a:latin typeface="Calibri Bold"/>
              <a:cs typeface="Comic Sans MS"/>
            </a:rPr>
            <a:t>Explore areas of potential stress, and strategize ways for managing these</a:t>
          </a:r>
          <a:endParaRPr lang="en-US" sz="2000" b="1" i="0" kern="1200" dirty="0">
            <a:latin typeface="Calibri Bold"/>
            <a:cs typeface="Comic Sans MS"/>
          </a:endParaRPr>
        </a:p>
      </dsp:txBody>
      <dsp:txXfrm>
        <a:off x="1201574" y="5939989"/>
        <a:ext cx="7817478" cy="60764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9E851F-AAFF-C34F-AAE8-C8132E57B34A}">
      <dsp:nvSpPr>
        <dsp:cNvPr id="0" name=""/>
        <dsp:cNvSpPr/>
      </dsp:nvSpPr>
      <dsp:spPr>
        <a:xfrm>
          <a:off x="0" y="3406931"/>
          <a:ext cx="8229600" cy="111823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 Bold"/>
              <a:cs typeface="Comic Sans MS"/>
            </a:rPr>
            <a:t>This enhances quality patient care, personal and team satisfaction </a:t>
          </a:r>
          <a:endParaRPr lang="en-IN" sz="2400" b="1" i="0" kern="1200" dirty="0">
            <a:latin typeface="Calibri Bold"/>
            <a:cs typeface="Comic Sans MS"/>
          </a:endParaRPr>
        </a:p>
      </dsp:txBody>
      <dsp:txXfrm>
        <a:off x="0" y="3406931"/>
        <a:ext cx="8229600" cy="1118231"/>
      </dsp:txXfrm>
    </dsp:sp>
    <dsp:sp modelId="{1B4FD070-BD02-7444-BDBC-898303A883AE}">
      <dsp:nvSpPr>
        <dsp:cNvPr id="0" name=""/>
        <dsp:cNvSpPr/>
      </dsp:nvSpPr>
      <dsp:spPr>
        <a:xfrm rot="10800000">
          <a:off x="0" y="1703865"/>
          <a:ext cx="8229600" cy="1719839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 Bold"/>
              <a:cs typeface="Comic Sans MS"/>
            </a:rPr>
            <a:t>Giving basic information concerning individual treatment and the emotional implications helps patients to integrate the process </a:t>
          </a:r>
          <a:endParaRPr lang="en-IN" sz="2400" b="1" i="0" kern="1200" dirty="0">
            <a:latin typeface="Calibri Bold"/>
            <a:cs typeface="Comic Sans MS"/>
          </a:endParaRPr>
        </a:p>
      </dsp:txBody>
      <dsp:txXfrm rot="10800000">
        <a:off x="0" y="1703865"/>
        <a:ext cx="8229600" cy="1117500"/>
      </dsp:txXfrm>
    </dsp:sp>
    <dsp:sp modelId="{E6A811FD-2F83-DE48-8FA0-7AA9B259A9AD}">
      <dsp:nvSpPr>
        <dsp:cNvPr id="0" name=""/>
        <dsp:cNvSpPr/>
      </dsp:nvSpPr>
      <dsp:spPr>
        <a:xfrm rot="10800000">
          <a:off x="0" y="799"/>
          <a:ext cx="8229600" cy="1719839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alibri Bold"/>
              <a:cs typeface="Comic Sans MS"/>
            </a:rPr>
            <a:t>ART exposes patients and professionals to delicate psychosocial issues and situations </a:t>
          </a:r>
          <a:endParaRPr lang="en-IN" sz="2400" b="1" i="0" kern="1200" dirty="0">
            <a:latin typeface="Calibri Bold"/>
            <a:cs typeface="Comic Sans MS"/>
          </a:endParaRPr>
        </a:p>
      </dsp:txBody>
      <dsp:txXfrm rot="10800000">
        <a:off x="0" y="799"/>
        <a:ext cx="8229600" cy="1117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3403E-68F3-434E-9399-CF9824327CD4}" type="datetimeFigureOut">
              <a:rPr lang="en-US" smtClean="0"/>
              <a:t>7/30/19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810C8-4600-194E-9D64-B1D6F7588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51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AE21AB-3CB0-6343-83C3-D7E71F09699D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 dirty="0"/>
              <a:t>FERTILITY CLOCK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86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C492-7DCC-0F42-BD1A-0DE917189223}" type="datetimeFigureOut">
              <a:rPr lang="en-US" smtClean="0"/>
              <a:t>7/30/19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502F-3709-2B46-AF38-56A83F83B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66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C492-7DCC-0F42-BD1A-0DE917189223}" type="datetimeFigureOut">
              <a:rPr lang="en-US" smtClean="0"/>
              <a:t>7/30/19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502F-3709-2B46-AF38-56A83F83B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39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C492-7DCC-0F42-BD1A-0DE917189223}" type="datetimeFigureOut">
              <a:rPr lang="en-US" smtClean="0"/>
              <a:t>7/30/19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502F-3709-2B46-AF38-56A83F83B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31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C492-7DCC-0F42-BD1A-0DE917189223}" type="datetimeFigureOut">
              <a:rPr lang="en-US" smtClean="0"/>
              <a:t>7/30/19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502F-3709-2B46-AF38-56A83F83B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5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C492-7DCC-0F42-BD1A-0DE917189223}" type="datetimeFigureOut">
              <a:rPr lang="en-US" smtClean="0"/>
              <a:t>7/30/19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502F-3709-2B46-AF38-56A83F83B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90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C492-7DCC-0F42-BD1A-0DE917189223}" type="datetimeFigureOut">
              <a:rPr lang="en-US" smtClean="0"/>
              <a:t>7/30/19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502F-3709-2B46-AF38-56A83F83B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4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C492-7DCC-0F42-BD1A-0DE917189223}" type="datetimeFigureOut">
              <a:rPr lang="en-US" smtClean="0"/>
              <a:t>7/30/19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502F-3709-2B46-AF38-56A83F83B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92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C492-7DCC-0F42-BD1A-0DE917189223}" type="datetimeFigureOut">
              <a:rPr lang="en-US" smtClean="0"/>
              <a:t>7/30/19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502F-3709-2B46-AF38-56A83F83B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031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C492-7DCC-0F42-BD1A-0DE917189223}" type="datetimeFigureOut">
              <a:rPr lang="en-US" smtClean="0"/>
              <a:t>7/30/19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502F-3709-2B46-AF38-56A83F83B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08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1C492-7DCC-0F42-BD1A-0DE917189223}" type="datetimeFigureOut">
              <a:rPr lang="en-US" smtClean="0"/>
              <a:t>7/30/19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502F-3709-2B46-AF38-56A83F83B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77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1C492-7DCC-0F42-BD1A-0DE917189223}" type="datetimeFigureOut">
              <a:rPr lang="en-US" smtClean="0"/>
              <a:t>7/30/19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B502F-3709-2B46-AF38-56A83F83B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0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tiff"/><Relationship Id="rId7" Type="http://schemas.openxmlformats.org/officeDocument/2006/relationships/diagramColors" Target="../diagrams/colors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24000" y="660401"/>
            <a:ext cx="9144000" cy="1470025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800000"/>
                </a:solidFill>
                <a:latin typeface="Calibri Bold"/>
                <a:cs typeface="Comic Sans MS"/>
              </a:rPr>
              <a:t>Indications and </a:t>
            </a:r>
            <a:r>
              <a:rPr lang="en-US" sz="4800" b="1" dirty="0" err="1">
                <a:solidFill>
                  <a:srgbClr val="800000"/>
                </a:solidFill>
                <a:latin typeface="Calibri Bold"/>
                <a:cs typeface="Comic Sans MS"/>
              </a:rPr>
              <a:t>Counselling</a:t>
            </a:r>
            <a:r>
              <a:rPr lang="en-US" sz="4800" b="1" dirty="0">
                <a:solidFill>
                  <a:srgbClr val="800000"/>
                </a:solidFill>
                <a:latin typeface="Calibri Bold"/>
                <a:cs typeface="Comic Sans MS"/>
              </a:rPr>
              <a:t> for IUI and IVF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3332747"/>
            <a:ext cx="6400800" cy="1752600"/>
          </a:xfrm>
        </p:spPr>
        <p:txBody>
          <a:bodyPr/>
          <a:lstStyle/>
          <a:p>
            <a:r>
              <a:rPr lang="en-US" sz="4800" b="1" dirty="0">
                <a:solidFill>
                  <a:srgbClr val="35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 Endocrinology 2019</a:t>
            </a:r>
          </a:p>
          <a:p>
            <a:r>
              <a:rPr lang="en-US" b="1" dirty="0">
                <a:solidFill>
                  <a:srgbClr val="352D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Chairperson – Madhuri Patil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023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800000"/>
                </a:solidFill>
                <a:latin typeface="Calibri Bold"/>
                <a:cs typeface="Comic Sans MS"/>
              </a:rPr>
              <a:t>Typical issues in </a:t>
            </a:r>
            <a:r>
              <a:rPr lang="en-US" sz="3200" b="1" dirty="0" err="1">
                <a:solidFill>
                  <a:srgbClr val="800000"/>
                </a:solidFill>
                <a:latin typeface="Calibri Bold"/>
                <a:cs typeface="Comic Sans MS"/>
              </a:rPr>
              <a:t>counselling</a:t>
            </a:r>
            <a:r>
              <a:rPr lang="en-US" sz="3200" b="1" dirty="0">
                <a:solidFill>
                  <a:srgbClr val="800000"/>
                </a:solidFill>
                <a:latin typeface="Calibri Bold"/>
                <a:cs typeface="Comic Sans MS"/>
              </a:rPr>
              <a:t>/psychotherapy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533007"/>
              </p:ext>
            </p:extLst>
          </p:nvPr>
        </p:nvGraphicFramePr>
        <p:xfrm>
          <a:off x="529389" y="1645921"/>
          <a:ext cx="11177337" cy="511003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628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83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667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effectLst/>
                          <a:latin typeface="Calibri Bold"/>
                          <a:cs typeface="Comic Sans MS"/>
                        </a:rPr>
                        <a:t>Information gathering and analysis </a:t>
                      </a:r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  <a:p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solidFill>
                            <a:schemeClr val="dk1"/>
                          </a:solidFill>
                          <a:effectLst/>
                          <a:latin typeface="Calibri Bold"/>
                          <a:ea typeface="+mn-ea"/>
                          <a:cs typeface="Comic Sans MS"/>
                        </a:rPr>
                        <a:t>2nd opinion (e.g. success rates of ART treatment) </a:t>
                      </a:r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  <a:p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667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effectLst/>
                          <a:latin typeface="Calibri Bold"/>
                          <a:cs typeface="Comic Sans MS"/>
                        </a:rPr>
                        <a:t>Implications and decision- making counselling </a:t>
                      </a:r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  <a:p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solidFill>
                            <a:schemeClr val="dk1"/>
                          </a:solidFill>
                          <a:effectLst/>
                          <a:latin typeface="Calibri Bold"/>
                          <a:ea typeface="+mn-ea"/>
                          <a:cs typeface="Comic Sans MS"/>
                        </a:rPr>
                        <a:t>Third-party reproduction? End of treatment? </a:t>
                      </a:r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67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effectLst/>
                          <a:latin typeface="Calibri Bold"/>
                          <a:cs typeface="Comic Sans MS"/>
                        </a:rPr>
                        <a:t>Crisis counselling </a:t>
                      </a:r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  <a:p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solidFill>
                            <a:schemeClr val="dk1"/>
                          </a:solidFill>
                          <a:effectLst/>
                          <a:latin typeface="Calibri Bold"/>
                          <a:ea typeface="+mn-ea"/>
                          <a:cs typeface="Comic Sans MS"/>
                        </a:rPr>
                        <a:t>Failed IVF/ICSI cycle </a:t>
                      </a:r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  <a:p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067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effectLst/>
                          <a:latin typeface="Calibri Bold"/>
                          <a:cs typeface="Comic Sans MS"/>
                        </a:rPr>
                        <a:t>Support counselling </a:t>
                      </a:r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  <a:p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solidFill>
                            <a:schemeClr val="dk1"/>
                          </a:solidFill>
                          <a:effectLst/>
                          <a:latin typeface="Calibri Bold"/>
                          <a:ea typeface="+mn-ea"/>
                          <a:cs typeface="Comic Sans MS"/>
                        </a:rPr>
                        <a:t>Grief  due to childless </a:t>
                      </a:r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  <a:p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667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effectLst/>
                          <a:latin typeface="Calibri Bold"/>
                          <a:cs typeface="Comic Sans MS"/>
                        </a:rPr>
                        <a:t>Therapeutic counselling </a:t>
                      </a:r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  <a:p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solidFill>
                            <a:schemeClr val="dk1"/>
                          </a:solidFill>
                          <a:effectLst/>
                          <a:latin typeface="Calibri Bold"/>
                          <a:ea typeface="+mn-ea"/>
                          <a:cs typeface="Comic Sans MS"/>
                        </a:rPr>
                        <a:t>Depression, sexual or marital problems </a:t>
                      </a:r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0943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6746566"/>
              </p:ext>
            </p:extLst>
          </p:nvPr>
        </p:nvGraphicFramePr>
        <p:xfrm>
          <a:off x="276726" y="-63500"/>
          <a:ext cx="11730790" cy="6921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4986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FE9A85E-F70F-F64D-8C0D-4A0AF52A91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2428390"/>
              </p:ext>
            </p:extLst>
          </p:nvPr>
        </p:nvGraphicFramePr>
        <p:xfrm>
          <a:off x="1672282" y="327456"/>
          <a:ext cx="8896865" cy="5925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4626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43053021"/>
              </p:ext>
            </p:extLst>
          </p:nvPr>
        </p:nvGraphicFramePr>
        <p:xfrm>
          <a:off x="1608668" y="338666"/>
          <a:ext cx="9059333" cy="6836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1264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9218794"/>
              </p:ext>
            </p:extLst>
          </p:nvPr>
        </p:nvGraphicFramePr>
        <p:xfrm>
          <a:off x="1524000" y="42334"/>
          <a:ext cx="9038492" cy="6815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1436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800000"/>
                </a:solidFill>
                <a:latin typeface="Calibri Bold"/>
                <a:cs typeface="Comic Sans MS"/>
              </a:rPr>
              <a:t>Take Home Message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AE8B25B-18CD-064C-816B-FE5E3D459C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9902209"/>
              </p:ext>
            </p:extLst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8417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800000"/>
                </a:solidFill>
                <a:latin typeface="Calibri Bold"/>
                <a:cs typeface="Comic Sans MS"/>
              </a:rPr>
              <a:t>Summary </a:t>
            </a:r>
            <a:br>
              <a:rPr lang="en-US" sz="3600" b="1" dirty="0">
                <a:solidFill>
                  <a:srgbClr val="800000"/>
                </a:solidFill>
                <a:latin typeface="Calibri Bold"/>
                <a:cs typeface="Comic Sans MS"/>
              </a:rPr>
            </a:br>
            <a:endParaRPr lang="en-US" sz="3600" b="1" dirty="0">
              <a:solidFill>
                <a:srgbClr val="800000"/>
              </a:solidFill>
              <a:latin typeface="Calibri Bold"/>
              <a:cs typeface="Comic Sans M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DEF1B24-3485-5C4F-9EBB-5B054DCCEB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3701446"/>
              </p:ext>
            </p:extLst>
          </p:nvPr>
        </p:nvGraphicFramePr>
        <p:xfrm>
          <a:off x="1752600" y="1346886"/>
          <a:ext cx="8686800" cy="5387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3672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DA814B88-C3FA-564C-BE81-3C883CE43B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4649076"/>
              </p:ext>
            </p:extLst>
          </p:nvPr>
        </p:nvGraphicFramePr>
        <p:xfrm>
          <a:off x="1820562" y="1295401"/>
          <a:ext cx="8390238" cy="5171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07D29981-F4D7-5342-9659-E74602CB7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47135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800000"/>
                </a:solidFill>
                <a:latin typeface="Calibri Bold"/>
                <a:cs typeface="Comic Sans MS"/>
              </a:rPr>
              <a:t>Summary </a:t>
            </a:r>
            <a:br>
              <a:rPr lang="en-US" sz="3600" b="1" dirty="0">
                <a:solidFill>
                  <a:srgbClr val="800000"/>
                </a:solidFill>
                <a:latin typeface="Calibri Bold"/>
                <a:cs typeface="Comic Sans MS"/>
              </a:rPr>
            </a:br>
            <a:endParaRPr lang="en-US" sz="3600" b="1" dirty="0">
              <a:solidFill>
                <a:srgbClr val="800000"/>
              </a:solidFill>
              <a:latin typeface="Calibri Bold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46232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3492" y="-12077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800000"/>
                </a:solidFill>
                <a:latin typeface="Calibri Bold"/>
                <a:cs typeface="Comic Sans MS"/>
              </a:rPr>
              <a:t>Conclusion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68E2374-4748-C945-B3D0-8BC4A1C6AA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4435573"/>
              </p:ext>
            </p:extLst>
          </p:nvPr>
        </p:nvGraphicFramePr>
        <p:xfrm>
          <a:off x="1524000" y="1124466"/>
          <a:ext cx="9144000" cy="5733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8682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826364" y="1"/>
            <a:ext cx="8536836" cy="319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en-US" sz="3600" b="1" dirty="0">
                <a:solidFill>
                  <a:srgbClr val="800000"/>
                </a:solidFill>
                <a:latin typeface="Calibri Bold"/>
              </a:rPr>
              <a:t>FERTILITY CLOCK</a:t>
            </a:r>
          </a:p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en-US" sz="3600" b="1" dirty="0">
                <a:solidFill>
                  <a:srgbClr val="000099"/>
                </a:solidFill>
                <a:latin typeface="Calibri Bold"/>
              </a:rPr>
              <a:t>Is Ticking For Most Women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</a:pPr>
            <a:r>
              <a:rPr lang="en-US" sz="3600" b="1" dirty="0">
                <a:solidFill>
                  <a:srgbClr val="660066"/>
                </a:solidFill>
                <a:latin typeface="Calibri Bold"/>
                <a:cs typeface="Comic Sans MS"/>
              </a:rPr>
              <a:t>Advanced tests, protocols  and technology in ART have developed</a:t>
            </a:r>
          </a:p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0"/>
              <a:buNone/>
            </a:pPr>
            <a:r>
              <a:rPr lang="en-US" sz="3600" b="1" dirty="0">
                <a:solidFill>
                  <a:srgbClr val="660066"/>
                </a:solidFill>
                <a:latin typeface="Calibri Bold"/>
              </a:rPr>
              <a:t> 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93322632"/>
              </p:ext>
            </p:extLst>
          </p:nvPr>
        </p:nvGraphicFramePr>
        <p:xfrm>
          <a:off x="1680304" y="2405396"/>
          <a:ext cx="8682896" cy="4829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9649" t="17391" r="20728" b="22981"/>
          <a:stretch/>
        </p:blipFill>
        <p:spPr>
          <a:xfrm>
            <a:off x="7725976" y="4337304"/>
            <a:ext cx="2637224" cy="197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9213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ontent Placeholder 2"/>
          <p:cNvSpPr>
            <a:spLocks noGrp="1"/>
          </p:cNvSpPr>
          <p:nvPr>
            <p:ph idx="1"/>
          </p:nvPr>
        </p:nvSpPr>
        <p:spPr>
          <a:xfrm>
            <a:off x="4710343" y="3510239"/>
            <a:ext cx="5711473" cy="2674609"/>
          </a:xfrm>
          <a:ln>
            <a:solidFill>
              <a:srgbClr val="660066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en-US" sz="2800" b="1" dirty="0">
                <a:solidFill>
                  <a:srgbClr val="0000FF"/>
                </a:solidFill>
                <a:latin typeface="Calibri Bold"/>
                <a:ea typeface="ＭＳ Ｐゴシック" charset="0"/>
                <a:cs typeface="Comic Sans MS"/>
              </a:rPr>
              <a:t>It is also necessary to validate </a:t>
            </a:r>
          </a:p>
          <a:p>
            <a:pPr marL="800100" lvl="2" indent="0">
              <a:lnSpc>
                <a:spcPct val="140000"/>
              </a:lnSpc>
              <a:buNone/>
            </a:pPr>
            <a:r>
              <a:rPr lang="en-US" sz="2800" b="1" dirty="0">
                <a:latin typeface="Calibri Bold"/>
                <a:ea typeface="ＭＳ Ｐゴシック" charset="0"/>
                <a:cs typeface="Comic Sans MS"/>
              </a:rPr>
              <a:t>Effectiveness</a:t>
            </a:r>
          </a:p>
          <a:p>
            <a:pPr marL="800100" lvl="2" indent="0">
              <a:lnSpc>
                <a:spcPct val="140000"/>
              </a:lnSpc>
              <a:buNone/>
            </a:pPr>
            <a:r>
              <a:rPr lang="en-US" sz="2800" b="1" dirty="0">
                <a:solidFill>
                  <a:srgbClr val="660066"/>
                </a:solidFill>
                <a:latin typeface="Calibri Bold"/>
                <a:ea typeface="ＭＳ Ｐゴシック" charset="0"/>
                <a:cs typeface="Comic Sans MS"/>
              </a:rPr>
              <a:t>Safety</a:t>
            </a:r>
            <a:br>
              <a:rPr lang="en-US" sz="2800" b="1" dirty="0">
                <a:solidFill>
                  <a:srgbClr val="660066"/>
                </a:solidFill>
                <a:latin typeface="Calibri Bold"/>
                <a:ea typeface="ＭＳ Ｐゴシック" charset="0"/>
                <a:cs typeface="Comic Sans MS"/>
              </a:rPr>
            </a:br>
            <a:r>
              <a:rPr lang="en-US" sz="2800" b="1" dirty="0">
                <a:latin typeface="Calibri Bold"/>
                <a:ea typeface="ＭＳ Ｐゴシック" charset="0"/>
                <a:cs typeface="Comic Sans MS"/>
              </a:rPr>
              <a:t>Side effects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47367" y="728201"/>
            <a:ext cx="6629336" cy="1815882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90"/>
                </a:solidFill>
                <a:latin typeface="Calibri Bold"/>
                <a:cs typeface="Comic Sans MS"/>
              </a:rPr>
              <a:t>When implementing advanced tests, treatment  and technology in ART </a:t>
            </a:r>
            <a:r>
              <a:rPr lang="en-US" sz="2800" b="1" dirty="0" err="1">
                <a:solidFill>
                  <a:srgbClr val="800000"/>
                </a:solidFill>
                <a:latin typeface="Calibri Bold"/>
                <a:cs typeface="Comic Sans MS"/>
              </a:rPr>
              <a:t>counselling</a:t>
            </a:r>
            <a:r>
              <a:rPr lang="en-US" sz="2800" b="1" dirty="0">
                <a:solidFill>
                  <a:srgbClr val="800000"/>
                </a:solidFill>
                <a:latin typeface="Calibri Bold"/>
                <a:cs typeface="Comic Sans MS"/>
              </a:rPr>
              <a:t> is essential as each advance is associated with pros and cons 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6404382" y="2544084"/>
            <a:ext cx="0" cy="966155"/>
          </a:xfrm>
          <a:prstGeom prst="straightConnector1">
            <a:avLst/>
          </a:prstGeom>
          <a:ln w="57150" cmpd="sng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01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607" y="-1"/>
            <a:ext cx="9109994" cy="69056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85385" y="6519446"/>
            <a:ext cx="172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08000"/>
                </a:solidFill>
                <a:latin typeface="Calibri Bold"/>
                <a:cs typeface="Comic Sans MS"/>
              </a:rPr>
              <a:t>ESHRE Guidelines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88045" y="0"/>
            <a:ext cx="33297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800000"/>
                </a:solidFill>
                <a:latin typeface="Calibri Bold"/>
                <a:cs typeface="Comic Sans MS"/>
              </a:rPr>
              <a:t>Approach for the provision of psychosocial care tailored to specific treatment stages and patient need. </a:t>
            </a:r>
          </a:p>
          <a:p>
            <a:pPr algn="ctr"/>
            <a:endParaRPr lang="en-US" sz="2000" b="1" dirty="0">
              <a:solidFill>
                <a:srgbClr val="800000"/>
              </a:solidFill>
              <a:latin typeface="Calibri Bold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565779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FE41C2-5F93-3D41-AA1B-0693E1449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474" t="29712"/>
          <a:stretch/>
        </p:blipFill>
        <p:spPr>
          <a:xfrm>
            <a:off x="8377784" y="1567072"/>
            <a:ext cx="2171920" cy="2105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030F93-F4A0-7C42-99D0-32485A197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075" y="71840"/>
            <a:ext cx="2460926" cy="1624475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162995600"/>
              </p:ext>
            </p:extLst>
          </p:nvPr>
        </p:nvGraphicFramePr>
        <p:xfrm>
          <a:off x="1510291" y="131966"/>
          <a:ext cx="9144000" cy="6660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23976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007602" y="246972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omic Sans MS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800000"/>
                </a:solidFill>
                <a:latin typeface="Calibri Bold"/>
                <a:cs typeface="Comic Sans MS"/>
              </a:rPr>
              <a:t>Risk factors for high distress 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03CCC0FB-E4DA-5B40-9FA7-5A6EC77129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9920128"/>
              </p:ext>
            </p:extLst>
          </p:nvPr>
        </p:nvGraphicFramePr>
        <p:xfrm>
          <a:off x="481264" y="799802"/>
          <a:ext cx="11225462" cy="6058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2DFEA614-771F-BC43-9E7F-C4388B2E8FC3}"/>
              </a:ext>
            </a:extLst>
          </p:cNvPr>
          <p:cNvSpPr/>
          <p:nvPr/>
        </p:nvSpPr>
        <p:spPr>
          <a:xfrm>
            <a:off x="8841594" y="6449427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chemeClr val="accent3">
                    <a:lumMod val="50000"/>
                  </a:schemeClr>
                </a:solidFill>
                <a:latin typeface="Calibri Bold"/>
              </a:rPr>
              <a:t>Boivin</a:t>
            </a:r>
            <a:r>
              <a:rPr lang="en-US" b="1" i="1" dirty="0">
                <a:solidFill>
                  <a:schemeClr val="accent3">
                    <a:lumMod val="50000"/>
                  </a:schemeClr>
                </a:solidFill>
                <a:latin typeface="Calibri Bold"/>
              </a:rPr>
              <a:t> 2002</a:t>
            </a:r>
          </a:p>
        </p:txBody>
      </p:sp>
    </p:spTree>
    <p:extLst>
      <p:ext uri="{BB962C8B-B14F-4D97-AF65-F5344CB8AC3E}">
        <p14:creationId xmlns:p14="http://schemas.microsoft.com/office/powerpoint/2010/main" val="3147362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81902577"/>
              </p:ext>
            </p:extLst>
          </p:nvPr>
        </p:nvGraphicFramePr>
        <p:xfrm>
          <a:off x="1679107" y="-354769"/>
          <a:ext cx="8813048" cy="6919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7826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63164" y="68152"/>
            <a:ext cx="4465675" cy="9144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2AFAD4-B2E8-C044-975B-BDBC403B0F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49" t="9900" r="3639" b="5830"/>
          <a:stretch/>
        </p:blipFill>
        <p:spPr>
          <a:xfrm>
            <a:off x="2994455" y="0"/>
            <a:ext cx="3472248" cy="237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30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06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800000"/>
                </a:solidFill>
                <a:latin typeface="Calibri Bold"/>
                <a:cs typeface="Comic Sans MS"/>
              </a:rPr>
              <a:t>Who provides </a:t>
            </a:r>
            <a:r>
              <a:rPr lang="en-US" sz="3200" b="1" dirty="0" err="1">
                <a:solidFill>
                  <a:srgbClr val="800000"/>
                </a:solidFill>
                <a:latin typeface="Calibri Bold"/>
                <a:cs typeface="Comic Sans MS"/>
              </a:rPr>
              <a:t>counselling</a:t>
            </a:r>
            <a:r>
              <a:rPr lang="en-US" sz="3200" b="1" dirty="0">
                <a:solidFill>
                  <a:srgbClr val="800000"/>
                </a:solidFill>
                <a:latin typeface="Calibri Bold"/>
                <a:cs typeface="Comic Sans MS"/>
              </a:rPr>
              <a:t>?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425742"/>
              </p:ext>
            </p:extLst>
          </p:nvPr>
        </p:nvGraphicFramePr>
        <p:xfrm>
          <a:off x="601579" y="1532925"/>
          <a:ext cx="11069053" cy="463851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384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47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937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effectLst/>
                          <a:latin typeface="Calibri Bold"/>
                          <a:cs typeface="Comic Sans MS"/>
                        </a:rPr>
                        <a:t>Information gathering and analysis </a:t>
                      </a:r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  <a:p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effectLst/>
                          <a:latin typeface="Calibri Bold"/>
                          <a:cs typeface="Comic Sans MS"/>
                        </a:rPr>
                        <a:t>medical doctor </a:t>
                      </a:r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  <a:p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481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effectLst/>
                          <a:latin typeface="Calibri Bold"/>
                          <a:cs typeface="Comic Sans MS"/>
                        </a:rPr>
                        <a:t>Implications and decision- making </a:t>
                      </a:r>
                      <a:r>
                        <a:rPr lang="en-US" sz="2400" b="1" i="0" kern="1200" dirty="0" err="1">
                          <a:effectLst/>
                          <a:latin typeface="Calibri Bold"/>
                          <a:cs typeface="Comic Sans MS"/>
                        </a:rPr>
                        <a:t>counselling</a:t>
                      </a:r>
                      <a:r>
                        <a:rPr lang="en-US" sz="2400" b="1" i="0" kern="1200" dirty="0">
                          <a:effectLst/>
                          <a:latin typeface="Calibri Bold"/>
                          <a:cs typeface="Comic Sans MS"/>
                        </a:rPr>
                        <a:t> </a:t>
                      </a:r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  <a:p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effectLst/>
                          <a:latin typeface="Calibri Bold"/>
                          <a:cs typeface="Comic Sans MS"/>
                        </a:rPr>
                        <a:t>medical doctor/ counsellor </a:t>
                      </a:r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  <a:p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937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effectLst/>
                          <a:latin typeface="Calibri Bold"/>
                          <a:cs typeface="Comic Sans MS"/>
                        </a:rPr>
                        <a:t>Crisis counselling </a:t>
                      </a:r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  <a:p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 err="1">
                          <a:effectLst/>
                          <a:latin typeface="Calibri Bold"/>
                          <a:cs typeface="Comic Sans MS"/>
                        </a:rPr>
                        <a:t>counsellor</a:t>
                      </a:r>
                      <a:r>
                        <a:rPr lang="en-US" sz="2400" b="1" i="0" kern="1200" dirty="0">
                          <a:effectLst/>
                          <a:latin typeface="Calibri Bold"/>
                          <a:cs typeface="Comic Sans MS"/>
                        </a:rPr>
                        <a:t> </a:t>
                      </a:r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  <a:p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481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effectLst/>
                          <a:latin typeface="Calibri Bold"/>
                          <a:cs typeface="Comic Sans MS"/>
                        </a:rPr>
                        <a:t>Support counselling </a:t>
                      </a:r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  <a:p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 err="1">
                          <a:effectLst/>
                          <a:latin typeface="Calibri Bold"/>
                          <a:cs typeface="Comic Sans MS"/>
                        </a:rPr>
                        <a:t>counsellor</a:t>
                      </a:r>
                      <a:r>
                        <a:rPr lang="en-US" sz="2400" b="1" i="0" kern="1200" dirty="0">
                          <a:effectLst/>
                          <a:latin typeface="Calibri Bold"/>
                          <a:cs typeface="Comic Sans MS"/>
                        </a:rPr>
                        <a:t>/ psychotherapist </a:t>
                      </a:r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  <a:p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937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effectLst/>
                          <a:latin typeface="Calibri Bold"/>
                          <a:cs typeface="Comic Sans MS"/>
                        </a:rPr>
                        <a:t>Therapeutic counselling </a:t>
                      </a:r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  <a:p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effectLst/>
                          <a:latin typeface="Calibri Bold"/>
                          <a:cs typeface="Comic Sans MS"/>
                        </a:rPr>
                        <a:t>psychotherapist </a:t>
                      </a:r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  <a:p>
                      <a:endParaRPr lang="en-US" sz="2400" b="1" i="0" dirty="0">
                        <a:latin typeface="Calibri Bold"/>
                        <a:cs typeface="Comic Sans M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1991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882</Words>
  <Application>Microsoft Macintosh PowerPoint</Application>
  <PresentationFormat>Widescreen</PresentationFormat>
  <Paragraphs>127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Bold</vt:lpstr>
      <vt:lpstr>Wingdings</vt:lpstr>
      <vt:lpstr>Office Theme</vt:lpstr>
      <vt:lpstr>Indications and Counselling for IUI and IVF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provides counselling? </vt:lpstr>
      <vt:lpstr>Typical issues in counselling/psychotherapy </vt:lpstr>
      <vt:lpstr>PowerPoint Presentation</vt:lpstr>
      <vt:lpstr>PowerPoint Presentation</vt:lpstr>
      <vt:lpstr>PowerPoint Presentation</vt:lpstr>
      <vt:lpstr>PowerPoint Presentation</vt:lpstr>
      <vt:lpstr>Take Home Message</vt:lpstr>
      <vt:lpstr>Summary  </vt:lpstr>
      <vt:lpstr>Summary  </vt:lpstr>
      <vt:lpstr>Conclusion</vt:lpstr>
    </vt:vector>
  </TitlesOfParts>
  <Company>patil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Indications and Counselling for IUI and IVF</dc:title>
  <dc:creator>AMPLE patil</dc:creator>
  <cp:lastModifiedBy>Madhuri Patil</cp:lastModifiedBy>
  <cp:revision>16</cp:revision>
  <dcterms:created xsi:type="dcterms:W3CDTF">2018-08-13T11:50:32Z</dcterms:created>
  <dcterms:modified xsi:type="dcterms:W3CDTF">2019-07-30T07:28:55Z</dcterms:modified>
</cp:coreProperties>
</file>